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</p:sldMasterIdLst>
  <p:notesMasterIdLst>
    <p:notesMasterId r:id="rId25"/>
  </p:notesMasterIdLst>
  <p:sldIdLst>
    <p:sldId id="256" r:id="rId5"/>
    <p:sldId id="362" r:id="rId6"/>
    <p:sldId id="361" r:id="rId7"/>
    <p:sldId id="363" r:id="rId8"/>
    <p:sldId id="258" r:id="rId9"/>
    <p:sldId id="359" r:id="rId10"/>
    <p:sldId id="269" r:id="rId11"/>
    <p:sldId id="270" r:id="rId12"/>
    <p:sldId id="271" r:id="rId13"/>
    <p:sldId id="272" r:id="rId14"/>
    <p:sldId id="273" r:id="rId15"/>
    <p:sldId id="274" r:id="rId16"/>
    <p:sldId id="360" r:id="rId17"/>
    <p:sldId id="275" r:id="rId18"/>
    <p:sldId id="276" r:id="rId19"/>
    <p:sldId id="277" r:id="rId20"/>
    <p:sldId id="278" r:id="rId21"/>
    <p:sldId id="364" r:id="rId22"/>
    <p:sldId id="327" r:id="rId23"/>
    <p:sldId id="344" r:id="rId24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8B7C853-FB6C-4BF0-0C49-24B9A81CED3D}" name="Jane Daly (PTHB – Digital Transformation)" initials="JT" userId="S::jane.daly3@wales.nhs.uk::239c6df5-43c4-4933-9796-43ef48ff3e1f" providerId="AD"/>
  <p188:author id="{31D8C56C-228C-51F2-49FD-86EDA432C1AA}" name="Catrin Guest (PTHB - Digital Transformation)" initials="CG(DT" userId="S::Catrin.Guest@wales.nhs.uk::d60904ef-ee92-4ad5-b794-55673f9ca2f2" providerId="AD"/>
  <p188:author id="{84DFFA72-2C20-0A83-04F6-806881736266}" name="Mo Abdelkafi (PTHB - Medicines Management)" initials="MM" userId="S::mo.abdelkafi@wales.nhs.uk::46bc9b98-64b8-4f32-b474-8a2a1263bc99" providerId="AD"/>
  <p188:author id="{353AE0B7-52F5-D050-9254-9AA2D32971C2}" name="Esther Joy (PTHB – Digital Transformation and Informatics)" initials="EI" userId="S::esther.joy3@wales.nhs.uk::be528a0a-9fae-4058-a7da-8501c794d8c1" providerId="AD"/>
  <p188:author id="{4F6ED5C1-8C68-E3BE-F99C-7FA8DB18EE97}" name="Elizabeth Bennett (PTHB - Nursing)" initials="EN" userId="S::elizabeth.bennett1@wales.nhs.uk::73213cce-eaf7-4b3f-b812-746af537cd5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B00"/>
    <a:srgbClr val="6E39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736ACA-B500-4C7E-B59E-8F49C2C45052}" v="5" dt="2024-05-01T11:57:39.2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23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 Abdelkafi (PTHB - Medicines Management)" userId="46bc9b98-64b8-4f32-b474-8a2a1263bc99" providerId="ADAL" clId="{B0FF303B-CEA6-47B2-A1D6-1FE5549C0957}"/>
    <pc:docChg chg="custSel addSld delSld modSld sldOrd">
      <pc:chgData name="Mo Abdelkafi (PTHB - Medicines Management)" userId="46bc9b98-64b8-4f32-b474-8a2a1263bc99" providerId="ADAL" clId="{B0FF303B-CEA6-47B2-A1D6-1FE5549C0957}" dt="2024-02-07T10:59:12.025" v="820" actId="403"/>
      <pc:docMkLst>
        <pc:docMk/>
      </pc:docMkLst>
      <pc:sldChg chg="modSp mod">
        <pc:chgData name="Mo Abdelkafi (PTHB - Medicines Management)" userId="46bc9b98-64b8-4f32-b474-8a2a1263bc99" providerId="ADAL" clId="{B0FF303B-CEA6-47B2-A1D6-1FE5549C0957}" dt="2024-02-07T10:44:27.207" v="777" actId="20577"/>
        <pc:sldMkLst>
          <pc:docMk/>
          <pc:sldMk cId="3830236591" sldId="256"/>
        </pc:sldMkLst>
        <pc:spChg chg="mod">
          <ac:chgData name="Mo Abdelkafi (PTHB - Medicines Management)" userId="46bc9b98-64b8-4f32-b474-8a2a1263bc99" providerId="ADAL" clId="{B0FF303B-CEA6-47B2-A1D6-1FE5549C0957}" dt="2024-02-07T10:44:27.207" v="777" actId="20577"/>
          <ac:spMkLst>
            <pc:docMk/>
            <pc:sldMk cId="3830236591" sldId="256"/>
            <ac:spMk id="2" creationId="{00000000-0000-0000-0000-000000000000}"/>
          </ac:spMkLst>
        </pc:spChg>
      </pc:sldChg>
      <pc:sldChg chg="add">
        <pc:chgData name="Mo Abdelkafi (PTHB - Medicines Management)" userId="46bc9b98-64b8-4f32-b474-8a2a1263bc99" providerId="ADAL" clId="{B0FF303B-CEA6-47B2-A1D6-1FE5549C0957}" dt="2024-02-07T10:06:52.054" v="46"/>
        <pc:sldMkLst>
          <pc:docMk/>
          <pc:sldMk cId="1325752660" sldId="257"/>
        </pc:sldMkLst>
      </pc:sldChg>
      <pc:sldChg chg="add">
        <pc:chgData name="Mo Abdelkafi (PTHB - Medicines Management)" userId="46bc9b98-64b8-4f32-b474-8a2a1263bc99" providerId="ADAL" clId="{B0FF303B-CEA6-47B2-A1D6-1FE5549C0957}" dt="2024-02-07T10:06:52.054" v="46"/>
        <pc:sldMkLst>
          <pc:docMk/>
          <pc:sldMk cId="2809443443" sldId="258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2611804096" sldId="269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1027976473" sldId="270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1066881965" sldId="271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1593890421" sldId="272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3124568024" sldId="273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1117519600" sldId="274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514171059" sldId="275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1942143883" sldId="276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3621437512" sldId="277"/>
        </pc:sldMkLst>
      </pc:sldChg>
      <pc:sldChg chg="add">
        <pc:chgData name="Mo Abdelkafi (PTHB - Medicines Management)" userId="46bc9b98-64b8-4f32-b474-8a2a1263bc99" providerId="ADAL" clId="{B0FF303B-CEA6-47B2-A1D6-1FE5549C0957}" dt="2024-02-07T09:58:34.428" v="0"/>
        <pc:sldMkLst>
          <pc:docMk/>
          <pc:sldMk cId="2710450406" sldId="278"/>
        </pc:sldMkLst>
      </pc:sldChg>
      <pc:sldChg chg="modSp mod">
        <pc:chgData name="Mo Abdelkafi (PTHB - Medicines Management)" userId="46bc9b98-64b8-4f32-b474-8a2a1263bc99" providerId="ADAL" clId="{B0FF303B-CEA6-47B2-A1D6-1FE5549C0957}" dt="2024-02-07T10:59:12.025" v="820" actId="403"/>
        <pc:sldMkLst>
          <pc:docMk/>
          <pc:sldMk cId="940538281" sldId="327"/>
        </pc:sldMkLst>
        <pc:spChg chg="mod">
          <ac:chgData name="Mo Abdelkafi (PTHB - Medicines Management)" userId="46bc9b98-64b8-4f32-b474-8a2a1263bc99" providerId="ADAL" clId="{B0FF303B-CEA6-47B2-A1D6-1FE5549C0957}" dt="2024-02-07T10:40:06.363" v="684" actId="113"/>
          <ac:spMkLst>
            <pc:docMk/>
            <pc:sldMk cId="940538281" sldId="327"/>
            <ac:spMk id="5" creationId="{687FB76D-1B1D-B34E-CB45-EB81F633629D}"/>
          </ac:spMkLst>
        </pc:spChg>
        <pc:spChg chg="mod">
          <ac:chgData name="Mo Abdelkafi (PTHB - Medicines Management)" userId="46bc9b98-64b8-4f32-b474-8a2a1263bc99" providerId="ADAL" clId="{B0FF303B-CEA6-47B2-A1D6-1FE5549C0957}" dt="2024-02-07T10:59:12.025" v="820" actId="403"/>
          <ac:spMkLst>
            <pc:docMk/>
            <pc:sldMk cId="940538281" sldId="327"/>
            <ac:spMk id="909" creationId="{7CC4A991-DD67-1BC6-AA4D-AE35BB0C42E4}"/>
          </ac:spMkLst>
        </pc:spChg>
      </pc:sldChg>
      <pc:sldChg chg="ord">
        <pc:chgData name="Mo Abdelkafi (PTHB - Medicines Management)" userId="46bc9b98-64b8-4f32-b474-8a2a1263bc99" providerId="ADAL" clId="{B0FF303B-CEA6-47B2-A1D6-1FE5549C0957}" dt="2024-02-07T10:35:39.200" v="559"/>
        <pc:sldMkLst>
          <pc:docMk/>
          <pc:sldMk cId="3336102627" sldId="344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2469696872" sldId="346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1035914308" sldId="348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1488309284" sldId="349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157824118" sldId="350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2699995897" sldId="354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2374813487" sldId="355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602509402" sldId="356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1673329932" sldId="357"/>
        </pc:sldMkLst>
      </pc:sldChg>
      <pc:sldChg chg="del">
        <pc:chgData name="Mo Abdelkafi (PTHB - Medicines Management)" userId="46bc9b98-64b8-4f32-b474-8a2a1263bc99" providerId="ADAL" clId="{B0FF303B-CEA6-47B2-A1D6-1FE5549C0957}" dt="2024-02-07T10:49:42.400" v="778" actId="47"/>
        <pc:sldMkLst>
          <pc:docMk/>
          <pc:sldMk cId="2546156906" sldId="358"/>
        </pc:sldMkLst>
      </pc:sldChg>
      <pc:sldChg chg="addSp delSp modSp mod">
        <pc:chgData name="Mo Abdelkafi (PTHB - Medicines Management)" userId="46bc9b98-64b8-4f32-b474-8a2a1263bc99" providerId="ADAL" clId="{B0FF303B-CEA6-47B2-A1D6-1FE5549C0957}" dt="2024-02-07T10:01:54.609" v="45" actId="1076"/>
        <pc:sldMkLst>
          <pc:docMk/>
          <pc:sldMk cId="1093841048" sldId="359"/>
        </pc:sldMkLst>
        <pc:spChg chg="mod">
          <ac:chgData name="Mo Abdelkafi (PTHB - Medicines Management)" userId="46bc9b98-64b8-4f32-b474-8a2a1263bc99" providerId="ADAL" clId="{B0FF303B-CEA6-47B2-A1D6-1FE5549C0957}" dt="2024-02-07T10:00:56.210" v="37" actId="20577"/>
          <ac:spMkLst>
            <pc:docMk/>
            <pc:sldMk cId="1093841048" sldId="359"/>
            <ac:spMk id="5" creationId="{687FB76D-1B1D-B34E-CB45-EB81F633629D}"/>
          </ac:spMkLst>
        </pc:spChg>
        <pc:spChg chg="del">
          <ac:chgData name="Mo Abdelkafi (PTHB - Medicines Management)" userId="46bc9b98-64b8-4f32-b474-8a2a1263bc99" providerId="ADAL" clId="{B0FF303B-CEA6-47B2-A1D6-1FE5549C0957}" dt="2024-02-07T10:00:42.309" v="22" actId="478"/>
          <ac:spMkLst>
            <pc:docMk/>
            <pc:sldMk cId="1093841048" sldId="359"/>
            <ac:spMk id="909" creationId="{7CC4A991-DD67-1BC6-AA4D-AE35BB0C42E4}"/>
          </ac:spMkLst>
        </pc:spChg>
        <pc:picChg chg="add mod">
          <ac:chgData name="Mo Abdelkafi (PTHB - Medicines Management)" userId="46bc9b98-64b8-4f32-b474-8a2a1263bc99" providerId="ADAL" clId="{B0FF303B-CEA6-47B2-A1D6-1FE5549C0957}" dt="2024-02-07T10:01:54.609" v="45" actId="1076"/>
          <ac:picMkLst>
            <pc:docMk/>
            <pc:sldMk cId="1093841048" sldId="359"/>
            <ac:picMk id="2" creationId="{B9ECD7AF-0839-C312-E65F-D68434973CF6}"/>
          </ac:picMkLst>
        </pc:picChg>
      </pc:sldChg>
      <pc:sldChg chg="delSp add del setBg delDesignElem">
        <pc:chgData name="Mo Abdelkafi (PTHB - Medicines Management)" userId="46bc9b98-64b8-4f32-b474-8a2a1263bc99" providerId="ADAL" clId="{B0FF303B-CEA6-47B2-A1D6-1FE5549C0957}" dt="2024-02-07T10:00:15.128" v="21" actId="47"/>
        <pc:sldMkLst>
          <pc:docMk/>
          <pc:sldMk cId="2517076022" sldId="359"/>
        </pc:sldMkLst>
        <pc:spChg chg="del">
          <ac:chgData name="Mo Abdelkafi (PTHB - Medicines Management)" userId="46bc9b98-64b8-4f32-b474-8a2a1263bc99" providerId="ADAL" clId="{B0FF303B-CEA6-47B2-A1D6-1FE5549C0957}" dt="2024-02-07T10:00:08.818" v="20"/>
          <ac:spMkLst>
            <pc:docMk/>
            <pc:sldMk cId="2517076022" sldId="359"/>
            <ac:spMk id="10" creationId="{BACC6370-2D7E-4714-9D71-7542949D7D5D}"/>
          </ac:spMkLst>
        </pc:spChg>
        <pc:spChg chg="del">
          <ac:chgData name="Mo Abdelkafi (PTHB - Medicines Management)" userId="46bc9b98-64b8-4f32-b474-8a2a1263bc99" providerId="ADAL" clId="{B0FF303B-CEA6-47B2-A1D6-1FE5549C0957}" dt="2024-02-07T10:00:08.818" v="20"/>
          <ac:spMkLst>
            <pc:docMk/>
            <pc:sldMk cId="2517076022" sldId="359"/>
            <ac:spMk id="11" creationId="{256B2C21-A230-48C0-8DF1-C46611373C44}"/>
          </ac:spMkLst>
        </pc:spChg>
        <pc:spChg chg="del">
          <ac:chgData name="Mo Abdelkafi (PTHB - Medicines Management)" userId="46bc9b98-64b8-4f32-b474-8a2a1263bc99" providerId="ADAL" clId="{B0FF303B-CEA6-47B2-A1D6-1FE5549C0957}" dt="2024-02-07T10:00:08.818" v="20"/>
          <ac:spMkLst>
            <pc:docMk/>
            <pc:sldMk cId="2517076022" sldId="359"/>
            <ac:spMk id="13" creationId="{3847E18C-932D-4C95-AABA-FEC7C9499AD7}"/>
          </ac:spMkLst>
        </pc:spChg>
        <pc:spChg chg="del">
          <ac:chgData name="Mo Abdelkafi (PTHB - Medicines Management)" userId="46bc9b98-64b8-4f32-b474-8a2a1263bc99" providerId="ADAL" clId="{B0FF303B-CEA6-47B2-A1D6-1FE5549C0957}" dt="2024-02-07T10:00:08.818" v="20"/>
          <ac:spMkLst>
            <pc:docMk/>
            <pc:sldMk cId="2517076022" sldId="359"/>
            <ac:spMk id="18" creationId="{3150CB11-0C61-439E-910F-5787759E72A0}"/>
          </ac:spMkLst>
        </pc:spChg>
        <pc:spChg chg="del">
          <ac:chgData name="Mo Abdelkafi (PTHB - Medicines Management)" userId="46bc9b98-64b8-4f32-b474-8a2a1263bc99" providerId="ADAL" clId="{B0FF303B-CEA6-47B2-A1D6-1FE5549C0957}" dt="2024-02-07T10:00:08.818" v="20"/>
          <ac:spMkLst>
            <pc:docMk/>
            <pc:sldMk cId="2517076022" sldId="359"/>
            <ac:spMk id="20" creationId="{43F8A58B-5155-44CE-A5FF-7647B47D0A7A}"/>
          </ac:spMkLst>
        </pc:spChg>
        <pc:spChg chg="del">
          <ac:chgData name="Mo Abdelkafi (PTHB - Medicines Management)" userId="46bc9b98-64b8-4f32-b474-8a2a1263bc99" providerId="ADAL" clId="{B0FF303B-CEA6-47B2-A1D6-1FE5549C0957}" dt="2024-02-07T10:00:08.818" v="20"/>
          <ac:spMkLst>
            <pc:docMk/>
            <pc:sldMk cId="2517076022" sldId="359"/>
            <ac:spMk id="22" creationId="{443F2ACA-E6D6-4028-82DD-F03C262D5DE6}"/>
          </ac:spMkLst>
        </pc:spChg>
      </pc:sldChg>
      <pc:sldChg chg="delSp modSp mod">
        <pc:chgData name="Mo Abdelkafi (PTHB - Medicines Management)" userId="46bc9b98-64b8-4f32-b474-8a2a1263bc99" providerId="ADAL" clId="{B0FF303B-CEA6-47B2-A1D6-1FE5549C0957}" dt="2024-02-07T10:11:04.665" v="62" actId="20577"/>
        <pc:sldMkLst>
          <pc:docMk/>
          <pc:sldMk cId="3717833605" sldId="361"/>
        </pc:sldMkLst>
        <pc:spChg chg="mod">
          <ac:chgData name="Mo Abdelkafi (PTHB - Medicines Management)" userId="46bc9b98-64b8-4f32-b474-8a2a1263bc99" providerId="ADAL" clId="{B0FF303B-CEA6-47B2-A1D6-1FE5549C0957}" dt="2024-02-07T10:11:04.665" v="62" actId="20577"/>
          <ac:spMkLst>
            <pc:docMk/>
            <pc:sldMk cId="3717833605" sldId="361"/>
            <ac:spMk id="5" creationId="{687FB76D-1B1D-B34E-CB45-EB81F633629D}"/>
          </ac:spMkLst>
        </pc:spChg>
        <pc:spChg chg="del">
          <ac:chgData name="Mo Abdelkafi (PTHB - Medicines Management)" userId="46bc9b98-64b8-4f32-b474-8a2a1263bc99" providerId="ADAL" clId="{B0FF303B-CEA6-47B2-A1D6-1FE5549C0957}" dt="2024-02-07T10:10:54.861" v="51" actId="478"/>
          <ac:spMkLst>
            <pc:docMk/>
            <pc:sldMk cId="3717833605" sldId="361"/>
            <ac:spMk id="8" creationId="{00223380-5E47-1579-B6BB-9A3BD51A7BDE}"/>
          </ac:spMkLst>
        </pc:spChg>
        <pc:picChg chg="del">
          <ac:chgData name="Mo Abdelkafi (PTHB - Medicines Management)" userId="46bc9b98-64b8-4f32-b474-8a2a1263bc99" providerId="ADAL" clId="{B0FF303B-CEA6-47B2-A1D6-1FE5549C0957}" dt="2024-02-07T10:10:51.501" v="50" actId="478"/>
          <ac:picMkLst>
            <pc:docMk/>
            <pc:sldMk cId="3717833605" sldId="361"/>
            <ac:picMk id="2" creationId="{919A9923-29CE-A7C8-6ED2-E76E232E7193}"/>
          </ac:picMkLst>
        </pc:picChg>
      </pc:sldChg>
      <pc:sldChg chg="delSp add del setBg delDesignElem">
        <pc:chgData name="Mo Abdelkafi (PTHB - Medicines Management)" userId="46bc9b98-64b8-4f32-b474-8a2a1263bc99" providerId="ADAL" clId="{B0FF303B-CEA6-47B2-A1D6-1FE5549C0957}" dt="2024-02-07T10:10:31.122" v="49" actId="47"/>
        <pc:sldMkLst>
          <pc:docMk/>
          <pc:sldMk cId="3856024580" sldId="361"/>
        </pc:sldMkLst>
        <pc:spChg chg="del">
          <ac:chgData name="Mo Abdelkafi (PTHB - Medicines Management)" userId="46bc9b98-64b8-4f32-b474-8a2a1263bc99" providerId="ADAL" clId="{B0FF303B-CEA6-47B2-A1D6-1FE5549C0957}" dt="2024-02-07T10:10:28.774" v="48"/>
          <ac:spMkLst>
            <pc:docMk/>
            <pc:sldMk cId="3856024580" sldId="361"/>
            <ac:spMk id="10" creationId="{BACC6370-2D7E-4714-9D71-7542949D7D5D}"/>
          </ac:spMkLst>
        </pc:spChg>
        <pc:spChg chg="del">
          <ac:chgData name="Mo Abdelkafi (PTHB - Medicines Management)" userId="46bc9b98-64b8-4f32-b474-8a2a1263bc99" providerId="ADAL" clId="{B0FF303B-CEA6-47B2-A1D6-1FE5549C0957}" dt="2024-02-07T10:10:28.774" v="48"/>
          <ac:spMkLst>
            <pc:docMk/>
            <pc:sldMk cId="3856024580" sldId="361"/>
            <ac:spMk id="11" creationId="{256B2C21-A230-48C0-8DF1-C46611373C44}"/>
          </ac:spMkLst>
        </pc:spChg>
        <pc:spChg chg="del">
          <ac:chgData name="Mo Abdelkafi (PTHB - Medicines Management)" userId="46bc9b98-64b8-4f32-b474-8a2a1263bc99" providerId="ADAL" clId="{B0FF303B-CEA6-47B2-A1D6-1FE5549C0957}" dt="2024-02-07T10:10:28.774" v="48"/>
          <ac:spMkLst>
            <pc:docMk/>
            <pc:sldMk cId="3856024580" sldId="361"/>
            <ac:spMk id="13" creationId="{3847E18C-932D-4C95-AABA-FEC7C9499AD7}"/>
          </ac:spMkLst>
        </pc:spChg>
        <pc:spChg chg="del">
          <ac:chgData name="Mo Abdelkafi (PTHB - Medicines Management)" userId="46bc9b98-64b8-4f32-b474-8a2a1263bc99" providerId="ADAL" clId="{B0FF303B-CEA6-47B2-A1D6-1FE5549C0957}" dt="2024-02-07T10:10:28.774" v="48"/>
          <ac:spMkLst>
            <pc:docMk/>
            <pc:sldMk cId="3856024580" sldId="361"/>
            <ac:spMk id="18" creationId="{3150CB11-0C61-439E-910F-5787759E72A0}"/>
          </ac:spMkLst>
        </pc:spChg>
        <pc:spChg chg="del">
          <ac:chgData name="Mo Abdelkafi (PTHB - Medicines Management)" userId="46bc9b98-64b8-4f32-b474-8a2a1263bc99" providerId="ADAL" clId="{B0FF303B-CEA6-47B2-A1D6-1FE5549C0957}" dt="2024-02-07T10:10:28.774" v="48"/>
          <ac:spMkLst>
            <pc:docMk/>
            <pc:sldMk cId="3856024580" sldId="361"/>
            <ac:spMk id="20" creationId="{43F8A58B-5155-44CE-A5FF-7647B47D0A7A}"/>
          </ac:spMkLst>
        </pc:spChg>
        <pc:spChg chg="del">
          <ac:chgData name="Mo Abdelkafi (PTHB - Medicines Management)" userId="46bc9b98-64b8-4f32-b474-8a2a1263bc99" providerId="ADAL" clId="{B0FF303B-CEA6-47B2-A1D6-1FE5549C0957}" dt="2024-02-07T10:10:28.774" v="48"/>
          <ac:spMkLst>
            <pc:docMk/>
            <pc:sldMk cId="3856024580" sldId="361"/>
            <ac:spMk id="22" creationId="{443F2ACA-E6D6-4028-82DD-F03C262D5DE6}"/>
          </ac:spMkLst>
        </pc:spChg>
      </pc:sldChg>
      <pc:sldChg chg="modSp mod">
        <pc:chgData name="Mo Abdelkafi (PTHB - Medicines Management)" userId="46bc9b98-64b8-4f32-b474-8a2a1263bc99" providerId="ADAL" clId="{B0FF303B-CEA6-47B2-A1D6-1FE5549C0957}" dt="2024-02-07T10:41:11.171" v="700" actId="20577"/>
        <pc:sldMkLst>
          <pc:docMk/>
          <pc:sldMk cId="3830370279" sldId="362"/>
        </pc:sldMkLst>
        <pc:spChg chg="mod">
          <ac:chgData name="Mo Abdelkafi (PTHB - Medicines Management)" userId="46bc9b98-64b8-4f32-b474-8a2a1263bc99" providerId="ADAL" clId="{B0FF303B-CEA6-47B2-A1D6-1FE5549C0957}" dt="2024-02-07T10:41:11.171" v="700" actId="20577"/>
          <ac:spMkLst>
            <pc:docMk/>
            <pc:sldMk cId="3830370279" sldId="362"/>
            <ac:spMk id="909" creationId="{7CC4A991-DD67-1BC6-AA4D-AE35BB0C42E4}"/>
          </ac:spMkLst>
        </pc:spChg>
      </pc:sldChg>
      <pc:sldChg chg="new del">
        <pc:chgData name="Mo Abdelkafi (PTHB - Medicines Management)" userId="46bc9b98-64b8-4f32-b474-8a2a1263bc99" providerId="ADAL" clId="{B0FF303B-CEA6-47B2-A1D6-1FE5549C0957}" dt="2024-02-07T10:49:48.599" v="780" actId="47"/>
        <pc:sldMkLst>
          <pc:docMk/>
          <pc:sldMk cId="1545242423" sldId="363"/>
        </pc:sldMkLst>
      </pc:sldChg>
      <pc:sldChg chg="new del">
        <pc:chgData name="Mo Abdelkafi (PTHB - Medicines Management)" userId="46bc9b98-64b8-4f32-b474-8a2a1263bc99" providerId="ADAL" clId="{B0FF303B-CEA6-47B2-A1D6-1FE5549C0957}" dt="2024-02-07T10:49:47.594" v="779" actId="47"/>
        <pc:sldMkLst>
          <pc:docMk/>
          <pc:sldMk cId="675675033" sldId="364"/>
        </pc:sldMkLst>
      </pc:sldChg>
    </pc:docChg>
  </pc:docChgLst>
  <pc:docChgLst>
    <pc:chgData name="Mo Abdelkafi (PTHB - Medicines Management)" userId="46bc9b98-64b8-4f32-b474-8a2a1263bc99" providerId="ADAL" clId="{2A4F2348-DF97-4BD0-9E8D-DCE3E9E447B8}"/>
    <pc:docChg chg="addSld delSld">
      <pc:chgData name="Mo Abdelkafi (PTHB - Medicines Management)" userId="46bc9b98-64b8-4f32-b474-8a2a1263bc99" providerId="ADAL" clId="{2A4F2348-DF97-4BD0-9E8D-DCE3E9E447B8}" dt="2024-02-07T09:49:08.645" v="1" actId="47"/>
      <pc:docMkLst>
        <pc:docMk/>
      </pc:docMkLst>
      <pc:sldChg chg="new del">
        <pc:chgData name="Mo Abdelkafi (PTHB - Medicines Management)" userId="46bc9b98-64b8-4f32-b474-8a2a1263bc99" providerId="ADAL" clId="{2A4F2348-DF97-4BD0-9E8D-DCE3E9E447B8}" dt="2024-02-07T09:49:08.645" v="1" actId="47"/>
        <pc:sldMkLst>
          <pc:docMk/>
          <pc:sldMk cId="2228327004" sldId="359"/>
        </pc:sldMkLst>
      </pc:sldChg>
    </pc:docChg>
  </pc:docChgLst>
  <pc:docChgLst>
    <pc:chgData name="Mo Abdelkafi (PTHB - Medicines Management)" userId="46bc9b98-64b8-4f32-b474-8a2a1263bc99" providerId="ADAL" clId="{068F1FA7-E952-4128-BDE2-7527F69433C6}"/>
    <pc:docChg chg="undo custSel addSld delSld modSld sldOrd">
      <pc:chgData name="Mo Abdelkafi (PTHB - Medicines Management)" userId="46bc9b98-64b8-4f32-b474-8a2a1263bc99" providerId="ADAL" clId="{068F1FA7-E952-4128-BDE2-7527F69433C6}" dt="2024-01-11T17:34:17.698" v="3672" actId="313"/>
      <pc:docMkLst>
        <pc:docMk/>
      </pc:docMkLst>
      <pc:sldChg chg="addSp delSp modSp del mod ord delDesignElem">
        <pc:chgData name="Mo Abdelkafi (PTHB - Medicines Management)" userId="46bc9b98-64b8-4f32-b474-8a2a1263bc99" providerId="ADAL" clId="{068F1FA7-E952-4128-BDE2-7527F69433C6}" dt="2024-01-10T14:51:34.078" v="3569" actId="478"/>
        <pc:sldMkLst>
          <pc:docMk/>
          <pc:sldMk cId="3830236591" sldId="256"/>
        </pc:sldMkLst>
        <pc:spChg chg="mod">
          <ac:chgData name="Mo Abdelkafi (PTHB - Medicines Management)" userId="46bc9b98-64b8-4f32-b474-8a2a1263bc99" providerId="ADAL" clId="{068F1FA7-E952-4128-BDE2-7527F69433C6}" dt="2024-01-10T09:39:33.034" v="138" actId="1076"/>
          <ac:spMkLst>
            <pc:docMk/>
            <pc:sldMk cId="3830236591" sldId="256"/>
            <ac:spMk id="2" creationId="{00000000-0000-0000-0000-000000000000}"/>
          </ac:spMkLst>
        </pc:spChg>
        <pc:spChg chg="del mod topLvl">
          <ac:chgData name="Mo Abdelkafi (PTHB - Medicines Management)" userId="46bc9b98-64b8-4f32-b474-8a2a1263bc99" providerId="ADAL" clId="{068F1FA7-E952-4128-BDE2-7527F69433C6}" dt="2024-01-10T09:42:05.527" v="150" actId="478"/>
          <ac:spMkLst>
            <pc:docMk/>
            <pc:sldMk cId="3830236591" sldId="256"/>
            <ac:spMk id="3" creationId="{814146A3-2400-A8EB-991A-E97297FA8501}"/>
          </ac:spMkLst>
        </pc:spChg>
        <pc:spChg chg="del mod">
          <ac:chgData name="Mo Abdelkafi (PTHB - Medicines Management)" userId="46bc9b98-64b8-4f32-b474-8a2a1263bc99" providerId="ADAL" clId="{068F1FA7-E952-4128-BDE2-7527F69433C6}" dt="2024-01-10T09:43:49.868" v="157" actId="478"/>
          <ac:spMkLst>
            <pc:docMk/>
            <pc:sldMk cId="3830236591" sldId="256"/>
            <ac:spMk id="6" creationId="{AC9B3323-4A01-A562-2558-521B2BE8820A}"/>
          </ac:spMkLst>
        </pc:spChg>
        <pc:spChg chg="add mod">
          <ac:chgData name="Mo Abdelkafi (PTHB - Medicines Management)" userId="46bc9b98-64b8-4f32-b474-8a2a1263bc99" providerId="ADAL" clId="{068F1FA7-E952-4128-BDE2-7527F69433C6}" dt="2024-01-10T09:42:31.990" v="154" actId="1076"/>
          <ac:spMkLst>
            <pc:docMk/>
            <pc:sldMk cId="3830236591" sldId="256"/>
            <ac:spMk id="10" creationId="{565793C5-F429-B45B-B059-E0B92DCC80CB}"/>
          </ac:spMkLst>
        </pc:spChg>
        <pc:spChg chg="del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46" creationId="{D47F22ED-3A55-4EDE-A5A8-163D82B09265}"/>
          </ac:spMkLst>
        </pc:spChg>
        <pc:spChg chg="del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48" creationId="{5184EE59-3061-456B-9FB5-98A8E0E74B02}"/>
          </ac:spMkLst>
        </pc:spChg>
        <pc:spChg chg="del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50" creationId="{F7E07B5E-9FB5-4C91-8BE4-6167EB58D0A7}"/>
          </ac:spMkLst>
        </pc:spChg>
        <pc:spChg chg="del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52" creationId="{37524947-EB09-4DD9-973B-9F75BBCD7269}"/>
          </ac:spMkLst>
        </pc:spChg>
        <pc:spChg chg="del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54" creationId="{D30C8E25-2DD1-45C6-9F04-0F0CBF666021}"/>
          </ac:spMkLst>
        </pc:spChg>
        <pc:spChg chg="del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56" creationId="{BC57EA3C-C239-4132-A618-5CBE9F896B2F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61" creationId="{2151139A-886F-4B97-8815-729AD3831BBD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63" creationId="{AB5E08C4-8CDD-4623-A5B8-E998C6DEE3B7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65" creationId="{15F33878-D502-4FFA-8ACE-F2AECDB2A23F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67" creationId="{D3539FEE-81D3-4406-802E-60B20B16F4F6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33.737" v="121" actId="26606"/>
          <ac:spMkLst>
            <pc:docMk/>
            <pc:sldMk cId="3830236591" sldId="256"/>
            <ac:spMk id="69" creationId="{DC701763-729E-462F-A5A8-E0DEFEB1E2E4}"/>
          </ac:spMkLst>
        </pc:spChg>
        <pc:grpChg chg="add del mod">
          <ac:chgData name="Mo Abdelkafi (PTHB - Medicines Management)" userId="46bc9b98-64b8-4f32-b474-8a2a1263bc99" providerId="ADAL" clId="{068F1FA7-E952-4128-BDE2-7527F69433C6}" dt="2024-01-10T09:42:05.527" v="150" actId="478"/>
          <ac:grpSpMkLst>
            <pc:docMk/>
            <pc:sldMk cId="3830236591" sldId="256"/>
            <ac:grpSpMk id="4" creationId="{26CC67B0-DD99-4C13-47E2-F70ED82B77C6}"/>
          </ac:grpSpMkLst>
        </pc:grpChg>
        <pc:picChg chg="del mod ord">
          <ac:chgData name="Mo Abdelkafi (PTHB - Medicines Management)" userId="46bc9b98-64b8-4f32-b474-8a2a1263bc99" providerId="ADAL" clId="{068F1FA7-E952-4128-BDE2-7527F69433C6}" dt="2024-01-10T14:51:34.078" v="3569" actId="478"/>
          <ac:picMkLst>
            <pc:docMk/>
            <pc:sldMk cId="3830236591" sldId="256"/>
            <ac:picMk id="5" creationId="{61060CD2-8FF9-48DE-98F0-E6AA3D68FACF}"/>
          </ac:picMkLst>
        </pc:picChg>
        <pc:picChg chg="add del mod">
          <ac:chgData name="Mo Abdelkafi (PTHB - Medicines Management)" userId="46bc9b98-64b8-4f32-b474-8a2a1263bc99" providerId="ADAL" clId="{068F1FA7-E952-4128-BDE2-7527F69433C6}" dt="2024-01-10T14:50:36.441" v="3553" actId="478"/>
          <ac:picMkLst>
            <pc:docMk/>
            <pc:sldMk cId="3830236591" sldId="256"/>
            <ac:picMk id="8" creationId="{BC5CCBCC-C840-7279-F2C3-03CC61707B90}"/>
          </ac:picMkLst>
        </pc:picChg>
        <pc:picChg chg="add del mod">
          <ac:chgData name="Mo Abdelkafi (PTHB - Medicines Management)" userId="46bc9b98-64b8-4f32-b474-8a2a1263bc99" providerId="ADAL" clId="{068F1FA7-E952-4128-BDE2-7527F69433C6}" dt="2024-01-10T14:50:37.878" v="3554" actId="478"/>
          <ac:picMkLst>
            <pc:docMk/>
            <pc:sldMk cId="3830236591" sldId="256"/>
            <ac:picMk id="11" creationId="{004C4AB5-73DD-0541-64B3-10AC688A99AE}"/>
          </ac:picMkLst>
        </pc:picChg>
        <pc:picChg chg="add mod">
          <ac:chgData name="Mo Abdelkafi (PTHB - Medicines Management)" userId="46bc9b98-64b8-4f32-b474-8a2a1263bc99" providerId="ADAL" clId="{068F1FA7-E952-4128-BDE2-7527F69433C6}" dt="2024-01-10T12:00:06.240" v="172" actId="1076"/>
          <ac:picMkLst>
            <pc:docMk/>
            <pc:sldMk cId="3830236591" sldId="256"/>
            <ac:picMk id="12" creationId="{83819AFE-E568-9931-5015-999F4CBEA78C}"/>
          </ac:picMkLst>
        </pc:picChg>
        <pc:picChg chg="mod topLvl">
          <ac:chgData name="Mo Abdelkafi (PTHB - Medicines Management)" userId="46bc9b98-64b8-4f32-b474-8a2a1263bc99" providerId="ADAL" clId="{068F1FA7-E952-4128-BDE2-7527F69433C6}" dt="2024-01-10T09:42:08.682" v="151" actId="1076"/>
          <ac:picMkLst>
            <pc:docMk/>
            <pc:sldMk cId="3830236591" sldId="256"/>
            <ac:picMk id="15" creationId="{08B0E144-B112-5654-E102-5B3AD8DD9440}"/>
          </ac:picMkLst>
        </pc:picChg>
      </pc:sldChg>
      <pc:sldChg chg="delSp del mod delAnim">
        <pc:chgData name="Mo Abdelkafi (PTHB - Medicines Management)" userId="46bc9b98-64b8-4f32-b474-8a2a1263bc99" providerId="ADAL" clId="{068F1FA7-E952-4128-BDE2-7527F69433C6}" dt="2024-01-10T14:50:03.042" v="3549" actId="47"/>
        <pc:sldMkLst>
          <pc:docMk/>
          <pc:sldMk cId="2855058990" sldId="258"/>
        </pc:sldMkLst>
        <pc:spChg chg="del topLvl">
          <ac:chgData name="Mo Abdelkafi (PTHB - Medicines Management)" userId="46bc9b98-64b8-4f32-b474-8a2a1263bc99" providerId="ADAL" clId="{068F1FA7-E952-4128-BDE2-7527F69433C6}" dt="2024-01-10T09:45:03.606" v="162" actId="478"/>
          <ac:spMkLst>
            <pc:docMk/>
            <pc:sldMk cId="2855058990" sldId="258"/>
            <ac:spMk id="4" creationId="{5B2EFC9C-2F0E-0569-F14C-448715D80CA2}"/>
          </ac:spMkLst>
        </pc:spChg>
        <pc:spChg chg="del topLvl">
          <ac:chgData name="Mo Abdelkafi (PTHB - Medicines Management)" userId="46bc9b98-64b8-4f32-b474-8a2a1263bc99" providerId="ADAL" clId="{068F1FA7-E952-4128-BDE2-7527F69433C6}" dt="2024-01-10T09:45:02.332" v="161" actId="478"/>
          <ac:spMkLst>
            <pc:docMk/>
            <pc:sldMk cId="2855058990" sldId="258"/>
            <ac:spMk id="9" creationId="{28C3D2A8-073C-1115-9750-44586A63B3BB}"/>
          </ac:spMkLst>
        </pc:spChg>
        <pc:grpChg chg="del">
          <ac:chgData name="Mo Abdelkafi (PTHB - Medicines Management)" userId="46bc9b98-64b8-4f32-b474-8a2a1263bc99" providerId="ADAL" clId="{068F1FA7-E952-4128-BDE2-7527F69433C6}" dt="2024-01-10T09:45:02.332" v="161" actId="478"/>
          <ac:grpSpMkLst>
            <pc:docMk/>
            <pc:sldMk cId="2855058990" sldId="258"/>
            <ac:grpSpMk id="12" creationId="{F92F13D9-BF79-DF3E-BDC4-74B77575178F}"/>
          </ac:grpSpMkLst>
        </pc:grpChg>
      </pc:sldChg>
      <pc:sldChg chg="del">
        <pc:chgData name="Mo Abdelkafi (PTHB - Medicines Management)" userId="46bc9b98-64b8-4f32-b474-8a2a1263bc99" providerId="ADAL" clId="{068F1FA7-E952-4128-BDE2-7527F69433C6}" dt="2024-01-10T14:50:24.065" v="3551" actId="47"/>
        <pc:sldMkLst>
          <pc:docMk/>
          <pc:sldMk cId="614053762" sldId="319"/>
        </pc:sldMkLst>
      </pc:sldChg>
      <pc:sldChg chg="del">
        <pc:chgData name="Mo Abdelkafi (PTHB - Medicines Management)" userId="46bc9b98-64b8-4f32-b474-8a2a1263bc99" providerId="ADAL" clId="{068F1FA7-E952-4128-BDE2-7527F69433C6}" dt="2024-01-10T14:50:03.042" v="3549" actId="47"/>
        <pc:sldMkLst>
          <pc:docMk/>
          <pc:sldMk cId="2264686197" sldId="322"/>
        </pc:sldMkLst>
      </pc:sldChg>
      <pc:sldChg chg="del">
        <pc:chgData name="Mo Abdelkafi (PTHB - Medicines Management)" userId="46bc9b98-64b8-4f32-b474-8a2a1263bc99" providerId="ADAL" clId="{068F1FA7-E952-4128-BDE2-7527F69433C6}" dt="2024-01-10T14:50:03.042" v="3549" actId="47"/>
        <pc:sldMkLst>
          <pc:docMk/>
          <pc:sldMk cId="1609283428" sldId="324"/>
        </pc:sldMkLst>
      </pc:sldChg>
      <pc:sldChg chg="modSp mod ord">
        <pc:chgData name="Mo Abdelkafi (PTHB - Medicines Management)" userId="46bc9b98-64b8-4f32-b474-8a2a1263bc99" providerId="ADAL" clId="{068F1FA7-E952-4128-BDE2-7527F69433C6}" dt="2024-01-10T13:52:20.313" v="3543" actId="20577"/>
        <pc:sldMkLst>
          <pc:docMk/>
          <pc:sldMk cId="940538281" sldId="327"/>
        </pc:sldMkLst>
        <pc:spChg chg="mod">
          <ac:chgData name="Mo Abdelkafi (PTHB - Medicines Management)" userId="46bc9b98-64b8-4f32-b474-8a2a1263bc99" providerId="ADAL" clId="{068F1FA7-E952-4128-BDE2-7527F69433C6}" dt="2024-01-10T12:53:24.148" v="1421" actId="20577"/>
          <ac:spMkLst>
            <pc:docMk/>
            <pc:sldMk cId="940538281" sldId="327"/>
            <ac:spMk id="5" creationId="{687FB76D-1B1D-B34E-CB45-EB81F633629D}"/>
          </ac:spMkLst>
        </pc:spChg>
        <pc:spChg chg="mod">
          <ac:chgData name="Mo Abdelkafi (PTHB - Medicines Management)" userId="46bc9b98-64b8-4f32-b474-8a2a1263bc99" providerId="ADAL" clId="{068F1FA7-E952-4128-BDE2-7527F69433C6}" dt="2024-01-10T13:52:20.313" v="3543" actId="20577"/>
          <ac:spMkLst>
            <pc:docMk/>
            <pc:sldMk cId="940538281" sldId="327"/>
            <ac:spMk id="909" creationId="{7CC4A991-DD67-1BC6-AA4D-AE35BB0C42E4}"/>
          </ac:spMkLst>
        </pc:spChg>
      </pc:sldChg>
      <pc:sldChg chg="del">
        <pc:chgData name="Mo Abdelkafi (PTHB - Medicines Management)" userId="46bc9b98-64b8-4f32-b474-8a2a1263bc99" providerId="ADAL" clId="{068F1FA7-E952-4128-BDE2-7527F69433C6}" dt="2024-01-10T14:50:11.883" v="3550" actId="47"/>
        <pc:sldMkLst>
          <pc:docMk/>
          <pc:sldMk cId="2024788844" sldId="329"/>
        </pc:sldMkLst>
      </pc:sldChg>
      <pc:sldChg chg="del">
        <pc:chgData name="Mo Abdelkafi (PTHB - Medicines Management)" userId="46bc9b98-64b8-4f32-b474-8a2a1263bc99" providerId="ADAL" clId="{068F1FA7-E952-4128-BDE2-7527F69433C6}" dt="2024-01-10T14:50:24.065" v="3551" actId="47"/>
        <pc:sldMkLst>
          <pc:docMk/>
          <pc:sldMk cId="1673650805" sldId="330"/>
        </pc:sldMkLst>
      </pc:sldChg>
      <pc:sldChg chg="del">
        <pc:chgData name="Mo Abdelkafi (PTHB - Medicines Management)" userId="46bc9b98-64b8-4f32-b474-8a2a1263bc99" providerId="ADAL" clId="{068F1FA7-E952-4128-BDE2-7527F69433C6}" dt="2024-01-10T14:50:24.065" v="3551" actId="47"/>
        <pc:sldMkLst>
          <pc:docMk/>
          <pc:sldMk cId="3234615625" sldId="331"/>
        </pc:sldMkLst>
      </pc:sldChg>
      <pc:sldChg chg="del">
        <pc:chgData name="Mo Abdelkafi (PTHB - Medicines Management)" userId="46bc9b98-64b8-4f32-b474-8a2a1263bc99" providerId="ADAL" clId="{068F1FA7-E952-4128-BDE2-7527F69433C6}" dt="2024-01-10T14:50:24.065" v="3551" actId="47"/>
        <pc:sldMkLst>
          <pc:docMk/>
          <pc:sldMk cId="3106157428" sldId="333"/>
        </pc:sldMkLst>
      </pc:sldChg>
      <pc:sldChg chg="del">
        <pc:chgData name="Mo Abdelkafi (PTHB - Medicines Management)" userId="46bc9b98-64b8-4f32-b474-8a2a1263bc99" providerId="ADAL" clId="{068F1FA7-E952-4128-BDE2-7527F69433C6}" dt="2024-01-10T14:50:11.883" v="3550" actId="47"/>
        <pc:sldMkLst>
          <pc:docMk/>
          <pc:sldMk cId="554108832" sldId="335"/>
        </pc:sldMkLst>
      </pc:sldChg>
      <pc:sldChg chg="del">
        <pc:chgData name="Mo Abdelkafi (PTHB - Medicines Management)" userId="46bc9b98-64b8-4f32-b474-8a2a1263bc99" providerId="ADAL" clId="{068F1FA7-E952-4128-BDE2-7527F69433C6}" dt="2024-01-10T14:50:24.065" v="3551" actId="47"/>
        <pc:sldMkLst>
          <pc:docMk/>
          <pc:sldMk cId="822989437" sldId="337"/>
        </pc:sldMkLst>
      </pc:sldChg>
      <pc:sldChg chg="del">
        <pc:chgData name="Mo Abdelkafi (PTHB - Medicines Management)" userId="46bc9b98-64b8-4f32-b474-8a2a1263bc99" providerId="ADAL" clId="{068F1FA7-E952-4128-BDE2-7527F69433C6}" dt="2024-01-10T14:50:11.883" v="3550" actId="47"/>
        <pc:sldMkLst>
          <pc:docMk/>
          <pc:sldMk cId="3045250927" sldId="338"/>
        </pc:sldMkLst>
      </pc:sldChg>
      <pc:sldChg chg="del">
        <pc:chgData name="Mo Abdelkafi (PTHB - Medicines Management)" userId="46bc9b98-64b8-4f32-b474-8a2a1263bc99" providerId="ADAL" clId="{068F1FA7-E952-4128-BDE2-7527F69433C6}" dt="2024-01-10T14:50:03.042" v="3549" actId="47"/>
        <pc:sldMkLst>
          <pc:docMk/>
          <pc:sldMk cId="2400929640" sldId="339"/>
        </pc:sldMkLst>
      </pc:sldChg>
      <pc:sldChg chg="del ord">
        <pc:chgData name="Mo Abdelkafi (PTHB - Medicines Management)" userId="46bc9b98-64b8-4f32-b474-8a2a1263bc99" providerId="ADAL" clId="{068F1FA7-E952-4128-BDE2-7527F69433C6}" dt="2024-01-10T14:50:03.042" v="3549" actId="47"/>
        <pc:sldMkLst>
          <pc:docMk/>
          <pc:sldMk cId="3336102627" sldId="344"/>
        </pc:sldMkLst>
      </pc:sldChg>
      <pc:sldChg chg="addSp delSp modSp new mod ord setBg">
        <pc:chgData name="Mo Abdelkafi (PTHB - Medicines Management)" userId="46bc9b98-64b8-4f32-b474-8a2a1263bc99" providerId="ADAL" clId="{068F1FA7-E952-4128-BDE2-7527F69433C6}" dt="2024-01-10T12:50:57.409" v="1380" actId="478"/>
        <pc:sldMkLst>
          <pc:docMk/>
          <pc:sldMk cId="1663670132" sldId="345"/>
        </pc:sldMkLst>
        <pc:spChg chg="del">
          <ac:chgData name="Mo Abdelkafi (PTHB - Medicines Management)" userId="46bc9b98-64b8-4f32-b474-8a2a1263bc99" providerId="ADAL" clId="{068F1FA7-E952-4128-BDE2-7527F69433C6}" dt="2024-01-09T18:36:00.325" v="108" actId="478"/>
          <ac:spMkLst>
            <pc:docMk/>
            <pc:sldMk cId="1663670132" sldId="345"/>
            <ac:spMk id="2" creationId="{C434D8F5-DBE9-6885-9279-8124C710148A}"/>
          </ac:spMkLst>
        </pc:spChg>
        <pc:spChg chg="del">
          <ac:chgData name="Mo Abdelkafi (PTHB - Medicines Management)" userId="46bc9b98-64b8-4f32-b474-8a2a1263bc99" providerId="ADAL" clId="{068F1FA7-E952-4128-BDE2-7527F69433C6}" dt="2024-01-09T18:36:02.573" v="109" actId="478"/>
          <ac:spMkLst>
            <pc:docMk/>
            <pc:sldMk cId="1663670132" sldId="345"/>
            <ac:spMk id="3" creationId="{65CA8B68-02F5-30F4-C9FE-F841DB13D8E5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5.948" v="120" actId="26606"/>
          <ac:spMkLst>
            <pc:docMk/>
            <pc:sldMk cId="1663670132" sldId="345"/>
            <ac:spMk id="10" creationId="{AB8C311F-7253-4AED-9701-7FC0708C41C7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5.948" v="120" actId="26606"/>
          <ac:spMkLst>
            <pc:docMk/>
            <pc:sldMk cId="1663670132" sldId="345"/>
            <ac:spMk id="12" creationId="{E2384209-CB15-4CDF-9D31-C44FD9A3F20D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5.948" v="120" actId="26606"/>
          <ac:spMkLst>
            <pc:docMk/>
            <pc:sldMk cId="1663670132" sldId="345"/>
            <ac:spMk id="14" creationId="{2633B3B5-CC90-43F0-8714-D31D1F3F0209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5.948" v="120" actId="26606"/>
          <ac:spMkLst>
            <pc:docMk/>
            <pc:sldMk cId="1663670132" sldId="345"/>
            <ac:spMk id="16" creationId="{A8D57A06-A426-446D-B02C-A2DC6B62E45E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1:59.272" v="115" actId="26606"/>
          <ac:spMkLst>
            <pc:docMk/>
            <pc:sldMk cId="1663670132" sldId="345"/>
            <ac:spMk id="23" creationId="{FD073016-B734-483B-8953-5BADEE145112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1:59.272" v="115" actId="26606"/>
          <ac:spMkLst>
            <pc:docMk/>
            <pc:sldMk cId="1663670132" sldId="345"/>
            <ac:spMk id="25" creationId="{90A7EAB6-59D3-4325-8DE6-E0CA4009CE53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5.948" v="119" actId="26606"/>
          <ac:spMkLst>
            <pc:docMk/>
            <pc:sldMk cId="1663670132" sldId="345"/>
            <ac:spMk id="27" creationId="{A8D57A06-A426-446D-B02C-A2DC6B62E45E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1:59.272" v="115" actId="26606"/>
          <ac:spMkLst>
            <pc:docMk/>
            <pc:sldMk cId="1663670132" sldId="345"/>
            <ac:spMk id="31" creationId="{AB8C311F-7253-4AED-9701-7FC0708C41C7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1:59.272" v="115" actId="26606"/>
          <ac:spMkLst>
            <pc:docMk/>
            <pc:sldMk cId="1663670132" sldId="345"/>
            <ac:spMk id="32" creationId="{A8D57A06-A426-446D-B02C-A2DC6B62E45E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1.049" v="117" actId="26606"/>
          <ac:spMkLst>
            <pc:docMk/>
            <pc:sldMk cId="1663670132" sldId="345"/>
            <ac:spMk id="34" creationId="{32BC26D8-82FB-445E-AA49-62A77D7C1EE0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1.049" v="117" actId="26606"/>
          <ac:spMkLst>
            <pc:docMk/>
            <pc:sldMk cId="1663670132" sldId="345"/>
            <ac:spMk id="35" creationId="{CB44330D-EA18-4254-AA95-EB49948539B8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5.948" v="119" actId="26606"/>
          <ac:spMkLst>
            <pc:docMk/>
            <pc:sldMk cId="1663670132" sldId="345"/>
            <ac:spMk id="37" creationId="{AB8C311F-7253-4AED-9701-7FC0708C41C7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5.948" v="119" actId="26606"/>
          <ac:spMkLst>
            <pc:docMk/>
            <pc:sldMk cId="1663670132" sldId="345"/>
            <ac:spMk id="38" creationId="{FD073016-B734-483B-8953-5BADEE145112}"/>
          </ac:spMkLst>
        </pc:spChg>
        <pc:spChg chg="add del">
          <ac:chgData name="Mo Abdelkafi (PTHB - Medicines Management)" userId="46bc9b98-64b8-4f32-b474-8a2a1263bc99" providerId="ADAL" clId="{068F1FA7-E952-4128-BDE2-7527F69433C6}" dt="2024-01-10T09:32:05.948" v="119" actId="26606"/>
          <ac:spMkLst>
            <pc:docMk/>
            <pc:sldMk cId="1663670132" sldId="345"/>
            <ac:spMk id="39" creationId="{90A7EAB6-59D3-4325-8DE6-E0CA4009CE53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05.948" v="120" actId="26606"/>
          <ac:spMkLst>
            <pc:docMk/>
            <pc:sldMk cId="1663670132" sldId="345"/>
            <ac:spMk id="41" creationId="{AB8C311F-7253-4AED-9701-7FC0708C41C7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05.948" v="120" actId="26606"/>
          <ac:spMkLst>
            <pc:docMk/>
            <pc:sldMk cId="1663670132" sldId="345"/>
            <ac:spMk id="42" creationId="{E2384209-CB15-4CDF-9D31-C44FD9A3F20D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05.948" v="120" actId="26606"/>
          <ac:spMkLst>
            <pc:docMk/>
            <pc:sldMk cId="1663670132" sldId="345"/>
            <ac:spMk id="43" creationId="{2633B3B5-CC90-43F0-8714-D31D1F3F0209}"/>
          </ac:spMkLst>
        </pc:spChg>
        <pc:spChg chg="add">
          <ac:chgData name="Mo Abdelkafi (PTHB - Medicines Management)" userId="46bc9b98-64b8-4f32-b474-8a2a1263bc99" providerId="ADAL" clId="{068F1FA7-E952-4128-BDE2-7527F69433C6}" dt="2024-01-10T09:32:05.948" v="120" actId="26606"/>
          <ac:spMkLst>
            <pc:docMk/>
            <pc:sldMk cId="1663670132" sldId="345"/>
            <ac:spMk id="44" creationId="{A8D57A06-A426-446D-B02C-A2DC6B62E45E}"/>
          </ac:spMkLst>
        </pc:spChg>
        <pc:grpChg chg="add del">
          <ac:chgData name="Mo Abdelkafi (PTHB - Medicines Management)" userId="46bc9b98-64b8-4f32-b474-8a2a1263bc99" providerId="ADAL" clId="{068F1FA7-E952-4128-BDE2-7527F69433C6}" dt="2024-01-10T09:31:57.427" v="113" actId="26606"/>
          <ac:grpSpMkLst>
            <pc:docMk/>
            <pc:sldMk cId="1663670132" sldId="345"/>
            <ac:grpSpMk id="21" creationId="{63737881-458F-40AD-B72B-B57D267DC423}"/>
          </ac:grpSpMkLst>
        </pc:grpChg>
        <pc:picChg chg="add del mod">
          <ac:chgData name="Mo Abdelkafi (PTHB - Medicines Management)" userId="46bc9b98-64b8-4f32-b474-8a2a1263bc99" providerId="ADAL" clId="{068F1FA7-E952-4128-BDE2-7527F69433C6}" dt="2024-01-10T12:50:57.409" v="1380" actId="478"/>
          <ac:picMkLst>
            <pc:docMk/>
            <pc:sldMk cId="1663670132" sldId="345"/>
            <ac:picMk id="5" creationId="{149B708F-A649-CEF3-F28D-66DB382247E5}"/>
          </ac:picMkLst>
        </pc:picChg>
        <pc:picChg chg="add">
          <ac:chgData name="Mo Abdelkafi (PTHB - Medicines Management)" userId="46bc9b98-64b8-4f32-b474-8a2a1263bc99" providerId="ADAL" clId="{068F1FA7-E952-4128-BDE2-7527F69433C6}" dt="2024-01-10T12:50:43.997" v="1376" actId="22"/>
          <ac:picMkLst>
            <pc:docMk/>
            <pc:sldMk cId="1663670132" sldId="345"/>
            <ac:picMk id="7" creationId="{D8D2957D-E280-D090-6AE5-84C322D4A568}"/>
          </ac:picMkLst>
        </pc:picChg>
      </pc:sldChg>
      <pc:sldChg chg="addSp delSp modSp add mod ord">
        <pc:chgData name="Mo Abdelkafi (PTHB - Medicines Management)" userId="46bc9b98-64b8-4f32-b474-8a2a1263bc99" providerId="ADAL" clId="{068F1FA7-E952-4128-BDE2-7527F69433C6}" dt="2024-01-10T13:53:31.825" v="3548" actId="1076"/>
        <pc:sldMkLst>
          <pc:docMk/>
          <pc:sldMk cId="2469696872" sldId="346"/>
        </pc:sldMkLst>
        <pc:spChg chg="add mod">
          <ac:chgData name="Mo Abdelkafi (PTHB - Medicines Management)" userId="46bc9b98-64b8-4f32-b474-8a2a1263bc99" providerId="ADAL" clId="{068F1FA7-E952-4128-BDE2-7527F69433C6}" dt="2024-01-10T12:49:32.625" v="1375" actId="20577"/>
          <ac:spMkLst>
            <pc:docMk/>
            <pc:sldMk cId="2469696872" sldId="346"/>
            <ac:spMk id="4" creationId="{D970205C-8C06-3852-632F-F5E6D563D17E}"/>
          </ac:spMkLst>
        </pc:spChg>
        <pc:spChg chg="mod">
          <ac:chgData name="Mo Abdelkafi (PTHB - Medicines Management)" userId="46bc9b98-64b8-4f32-b474-8a2a1263bc99" providerId="ADAL" clId="{068F1FA7-E952-4128-BDE2-7527F69433C6}" dt="2024-01-10T12:18:33.236" v="662" actId="1076"/>
          <ac:spMkLst>
            <pc:docMk/>
            <pc:sldMk cId="2469696872" sldId="346"/>
            <ac:spMk id="5" creationId="{687FB76D-1B1D-B34E-CB45-EB81F633629D}"/>
          </ac:spMkLst>
        </pc:spChg>
        <pc:spChg chg="add mod">
          <ac:chgData name="Mo Abdelkafi (PTHB - Medicines Management)" userId="46bc9b98-64b8-4f32-b474-8a2a1263bc99" providerId="ADAL" clId="{068F1FA7-E952-4128-BDE2-7527F69433C6}" dt="2024-01-10T13:53:28.254" v="3547" actId="1076"/>
          <ac:spMkLst>
            <pc:docMk/>
            <pc:sldMk cId="2469696872" sldId="346"/>
            <ac:spMk id="8" creationId="{00223380-5E47-1579-B6BB-9A3BD51A7BDE}"/>
          </ac:spMkLst>
        </pc:spChg>
        <pc:spChg chg="del">
          <ac:chgData name="Mo Abdelkafi (PTHB - Medicines Management)" userId="46bc9b98-64b8-4f32-b474-8a2a1263bc99" providerId="ADAL" clId="{068F1FA7-E952-4128-BDE2-7527F69433C6}" dt="2024-01-10T12:13:49.361" v="644" actId="478"/>
          <ac:spMkLst>
            <pc:docMk/>
            <pc:sldMk cId="2469696872" sldId="346"/>
            <ac:spMk id="909" creationId="{7CC4A991-DD67-1BC6-AA4D-AE35BB0C42E4}"/>
          </ac:spMkLst>
        </pc:spChg>
        <pc:picChg chg="add mod">
          <ac:chgData name="Mo Abdelkafi (PTHB - Medicines Management)" userId="46bc9b98-64b8-4f32-b474-8a2a1263bc99" providerId="ADAL" clId="{068F1FA7-E952-4128-BDE2-7527F69433C6}" dt="2024-01-10T13:53:31.825" v="3548" actId="1076"/>
          <ac:picMkLst>
            <pc:docMk/>
            <pc:sldMk cId="2469696872" sldId="346"/>
            <ac:picMk id="2" creationId="{919A9923-29CE-A7C8-6ED2-E76E232E7193}"/>
          </ac:picMkLst>
        </pc:picChg>
        <pc:picChg chg="mod">
          <ac:chgData name="Mo Abdelkafi (PTHB - Medicines Management)" userId="46bc9b98-64b8-4f32-b474-8a2a1263bc99" providerId="ADAL" clId="{068F1FA7-E952-4128-BDE2-7527F69433C6}" dt="2024-01-10T13:53:18.673" v="3546" actId="1076"/>
          <ac:picMkLst>
            <pc:docMk/>
            <pc:sldMk cId="2469696872" sldId="346"/>
            <ac:picMk id="7" creationId="{31B150D4-6F2A-4D56-BF5B-93F7ED9C304A}"/>
          </ac:picMkLst>
        </pc:picChg>
      </pc:sldChg>
      <pc:sldChg chg="new del">
        <pc:chgData name="Mo Abdelkafi (PTHB - Medicines Management)" userId="46bc9b98-64b8-4f32-b474-8a2a1263bc99" providerId="ADAL" clId="{068F1FA7-E952-4128-BDE2-7527F69433C6}" dt="2024-01-10T12:13:06.779" v="630" actId="47"/>
        <pc:sldMkLst>
          <pc:docMk/>
          <pc:sldMk cId="917443195" sldId="347"/>
        </pc:sldMkLst>
      </pc:sldChg>
      <pc:sldChg chg="add del">
        <pc:chgData name="Mo Abdelkafi (PTHB - Medicines Management)" userId="46bc9b98-64b8-4f32-b474-8a2a1263bc99" providerId="ADAL" clId="{068F1FA7-E952-4128-BDE2-7527F69433C6}" dt="2024-01-10T14:50:11.883" v="3550" actId="47"/>
        <pc:sldMkLst>
          <pc:docMk/>
          <pc:sldMk cId="1660567306" sldId="347"/>
        </pc:sldMkLst>
      </pc:sldChg>
      <pc:sldChg chg="modSp add mod ord">
        <pc:chgData name="Mo Abdelkafi (PTHB - Medicines Management)" userId="46bc9b98-64b8-4f32-b474-8a2a1263bc99" providerId="ADAL" clId="{068F1FA7-E952-4128-BDE2-7527F69433C6}" dt="2024-01-11T17:34:17.698" v="3672" actId="313"/>
        <pc:sldMkLst>
          <pc:docMk/>
          <pc:sldMk cId="1035914308" sldId="348"/>
        </pc:sldMkLst>
        <pc:spChg chg="mod">
          <ac:chgData name="Mo Abdelkafi (PTHB - Medicines Management)" userId="46bc9b98-64b8-4f32-b474-8a2a1263bc99" providerId="ADAL" clId="{068F1FA7-E952-4128-BDE2-7527F69433C6}" dt="2024-01-11T17:34:17.698" v="3672" actId="313"/>
          <ac:spMkLst>
            <pc:docMk/>
            <pc:sldMk cId="1035914308" sldId="348"/>
            <ac:spMk id="5" creationId="{687FB76D-1B1D-B34E-CB45-EB81F633629D}"/>
          </ac:spMkLst>
        </pc:spChg>
        <pc:spChg chg="mod">
          <ac:chgData name="Mo Abdelkafi (PTHB - Medicines Management)" userId="46bc9b98-64b8-4f32-b474-8a2a1263bc99" providerId="ADAL" clId="{068F1FA7-E952-4128-BDE2-7527F69433C6}" dt="2024-01-10T13:06:29.016" v="2070" actId="20577"/>
          <ac:spMkLst>
            <pc:docMk/>
            <pc:sldMk cId="1035914308" sldId="348"/>
            <ac:spMk id="909" creationId="{7CC4A991-DD67-1BC6-AA4D-AE35BB0C42E4}"/>
          </ac:spMkLst>
        </pc:spChg>
      </pc:sldChg>
      <pc:sldChg chg="delSp add del setBg delDesignElem">
        <pc:chgData name="Mo Abdelkafi (PTHB - Medicines Management)" userId="46bc9b98-64b8-4f32-b474-8a2a1263bc99" providerId="ADAL" clId="{068F1FA7-E952-4128-BDE2-7527F69433C6}" dt="2024-01-10T12:16:48.647" v="653" actId="47"/>
        <pc:sldMkLst>
          <pc:docMk/>
          <pc:sldMk cId="3854226966" sldId="348"/>
        </pc:sldMkLst>
        <pc:spChg chg="del">
          <ac:chgData name="Mo Abdelkafi (PTHB - Medicines Management)" userId="46bc9b98-64b8-4f32-b474-8a2a1263bc99" providerId="ADAL" clId="{068F1FA7-E952-4128-BDE2-7527F69433C6}" dt="2024-01-10T12:16:42.815" v="652"/>
          <ac:spMkLst>
            <pc:docMk/>
            <pc:sldMk cId="3854226966" sldId="348"/>
            <ac:spMk id="10" creationId="{BACC6370-2D7E-4714-9D71-7542949D7D5D}"/>
          </ac:spMkLst>
        </pc:spChg>
        <pc:spChg chg="del">
          <ac:chgData name="Mo Abdelkafi (PTHB - Medicines Management)" userId="46bc9b98-64b8-4f32-b474-8a2a1263bc99" providerId="ADAL" clId="{068F1FA7-E952-4128-BDE2-7527F69433C6}" dt="2024-01-10T12:16:42.815" v="652"/>
          <ac:spMkLst>
            <pc:docMk/>
            <pc:sldMk cId="3854226966" sldId="348"/>
            <ac:spMk id="11" creationId="{256B2C21-A230-48C0-8DF1-C46611373C44}"/>
          </ac:spMkLst>
        </pc:spChg>
        <pc:spChg chg="del">
          <ac:chgData name="Mo Abdelkafi (PTHB - Medicines Management)" userId="46bc9b98-64b8-4f32-b474-8a2a1263bc99" providerId="ADAL" clId="{068F1FA7-E952-4128-BDE2-7527F69433C6}" dt="2024-01-10T12:16:42.815" v="652"/>
          <ac:spMkLst>
            <pc:docMk/>
            <pc:sldMk cId="3854226966" sldId="348"/>
            <ac:spMk id="13" creationId="{3847E18C-932D-4C95-AABA-FEC7C9499AD7}"/>
          </ac:spMkLst>
        </pc:spChg>
        <pc:spChg chg="del">
          <ac:chgData name="Mo Abdelkafi (PTHB - Medicines Management)" userId="46bc9b98-64b8-4f32-b474-8a2a1263bc99" providerId="ADAL" clId="{068F1FA7-E952-4128-BDE2-7527F69433C6}" dt="2024-01-10T12:16:42.815" v="652"/>
          <ac:spMkLst>
            <pc:docMk/>
            <pc:sldMk cId="3854226966" sldId="348"/>
            <ac:spMk id="18" creationId="{3150CB11-0C61-439E-910F-5787759E72A0}"/>
          </ac:spMkLst>
        </pc:spChg>
        <pc:spChg chg="del">
          <ac:chgData name="Mo Abdelkafi (PTHB - Medicines Management)" userId="46bc9b98-64b8-4f32-b474-8a2a1263bc99" providerId="ADAL" clId="{068F1FA7-E952-4128-BDE2-7527F69433C6}" dt="2024-01-10T12:16:42.815" v="652"/>
          <ac:spMkLst>
            <pc:docMk/>
            <pc:sldMk cId="3854226966" sldId="348"/>
            <ac:spMk id="20" creationId="{43F8A58B-5155-44CE-A5FF-7647B47D0A7A}"/>
          </ac:spMkLst>
        </pc:spChg>
        <pc:spChg chg="del">
          <ac:chgData name="Mo Abdelkafi (PTHB - Medicines Management)" userId="46bc9b98-64b8-4f32-b474-8a2a1263bc99" providerId="ADAL" clId="{068F1FA7-E952-4128-BDE2-7527F69433C6}" dt="2024-01-10T12:16:42.815" v="652"/>
          <ac:spMkLst>
            <pc:docMk/>
            <pc:sldMk cId="3854226966" sldId="348"/>
            <ac:spMk id="22" creationId="{443F2ACA-E6D6-4028-82DD-F03C262D5DE6}"/>
          </ac:spMkLst>
        </pc:spChg>
      </pc:sldChg>
      <pc:sldChg chg="modSp add mod ord">
        <pc:chgData name="Mo Abdelkafi (PTHB - Medicines Management)" userId="46bc9b98-64b8-4f32-b474-8a2a1263bc99" providerId="ADAL" clId="{068F1FA7-E952-4128-BDE2-7527F69433C6}" dt="2024-01-10T13:29:22.958" v="2901" actId="20577"/>
        <pc:sldMkLst>
          <pc:docMk/>
          <pc:sldMk cId="1488309284" sldId="349"/>
        </pc:sldMkLst>
        <pc:spChg chg="mod">
          <ac:chgData name="Mo Abdelkafi (PTHB - Medicines Management)" userId="46bc9b98-64b8-4f32-b474-8a2a1263bc99" providerId="ADAL" clId="{068F1FA7-E952-4128-BDE2-7527F69433C6}" dt="2024-01-10T13:10:25.192" v="2154" actId="20577"/>
          <ac:spMkLst>
            <pc:docMk/>
            <pc:sldMk cId="1488309284" sldId="349"/>
            <ac:spMk id="5" creationId="{687FB76D-1B1D-B34E-CB45-EB81F633629D}"/>
          </ac:spMkLst>
        </pc:spChg>
        <pc:spChg chg="mod">
          <ac:chgData name="Mo Abdelkafi (PTHB - Medicines Management)" userId="46bc9b98-64b8-4f32-b474-8a2a1263bc99" providerId="ADAL" clId="{068F1FA7-E952-4128-BDE2-7527F69433C6}" dt="2024-01-10T13:29:22.958" v="2901" actId="20577"/>
          <ac:spMkLst>
            <pc:docMk/>
            <pc:sldMk cId="1488309284" sldId="349"/>
            <ac:spMk id="909" creationId="{7CC4A991-DD67-1BC6-AA4D-AE35BB0C42E4}"/>
          </ac:spMkLst>
        </pc:spChg>
      </pc:sldChg>
      <pc:sldChg chg="modSp add mod ord">
        <pc:chgData name="Mo Abdelkafi (PTHB - Medicines Management)" userId="46bc9b98-64b8-4f32-b474-8a2a1263bc99" providerId="ADAL" clId="{068F1FA7-E952-4128-BDE2-7527F69433C6}" dt="2024-01-10T13:48:43.954" v="3531" actId="20577"/>
        <pc:sldMkLst>
          <pc:docMk/>
          <pc:sldMk cId="157824118" sldId="350"/>
        </pc:sldMkLst>
        <pc:spChg chg="mod">
          <ac:chgData name="Mo Abdelkafi (PTHB - Medicines Management)" userId="46bc9b98-64b8-4f32-b474-8a2a1263bc99" providerId="ADAL" clId="{068F1FA7-E952-4128-BDE2-7527F69433C6}" dt="2024-01-10T13:44:03.283" v="3411" actId="27636"/>
          <ac:spMkLst>
            <pc:docMk/>
            <pc:sldMk cId="157824118" sldId="350"/>
            <ac:spMk id="5" creationId="{687FB76D-1B1D-B34E-CB45-EB81F633629D}"/>
          </ac:spMkLst>
        </pc:spChg>
        <pc:spChg chg="mod">
          <ac:chgData name="Mo Abdelkafi (PTHB - Medicines Management)" userId="46bc9b98-64b8-4f32-b474-8a2a1263bc99" providerId="ADAL" clId="{068F1FA7-E952-4128-BDE2-7527F69433C6}" dt="2024-01-10T13:48:43.954" v="3531" actId="20577"/>
          <ac:spMkLst>
            <pc:docMk/>
            <pc:sldMk cId="157824118" sldId="350"/>
            <ac:spMk id="909" creationId="{7CC4A991-DD67-1BC6-AA4D-AE35BB0C42E4}"/>
          </ac:spMkLst>
        </pc:spChg>
      </pc:sldChg>
      <pc:sldChg chg="add del">
        <pc:chgData name="Mo Abdelkafi (PTHB - Medicines Management)" userId="46bc9b98-64b8-4f32-b474-8a2a1263bc99" providerId="ADAL" clId="{068F1FA7-E952-4128-BDE2-7527F69433C6}" dt="2024-01-10T14:50:03.042" v="3549" actId="47"/>
        <pc:sldMkLst>
          <pc:docMk/>
          <pc:sldMk cId="4044757977" sldId="351"/>
        </pc:sldMkLst>
      </pc:sldChg>
      <pc:sldChg chg="new del">
        <pc:chgData name="Mo Abdelkafi (PTHB - Medicines Management)" userId="46bc9b98-64b8-4f32-b474-8a2a1263bc99" providerId="ADAL" clId="{068F1FA7-E952-4128-BDE2-7527F69433C6}" dt="2024-01-10T14:50:26.389" v="3552" actId="47"/>
        <pc:sldMkLst>
          <pc:docMk/>
          <pc:sldMk cId="4146888780" sldId="352"/>
        </pc:sldMkLst>
      </pc:sldChg>
      <pc:sldChg chg="add del">
        <pc:chgData name="Mo Abdelkafi (PTHB - Medicines Management)" userId="46bc9b98-64b8-4f32-b474-8a2a1263bc99" providerId="ADAL" clId="{068F1FA7-E952-4128-BDE2-7527F69433C6}" dt="2024-01-10T12:35:17.140" v="1230" actId="47"/>
        <pc:sldMkLst>
          <pc:docMk/>
          <pc:sldMk cId="4133901192" sldId="353"/>
        </pc:sldMkLst>
      </pc:sldChg>
      <pc:sldChg chg="modSp add mod">
        <pc:chgData name="Mo Abdelkafi (PTHB - Medicines Management)" userId="46bc9b98-64b8-4f32-b474-8a2a1263bc99" providerId="ADAL" clId="{068F1FA7-E952-4128-BDE2-7527F69433C6}" dt="2024-01-10T12:48:31.149" v="1370" actId="207"/>
        <pc:sldMkLst>
          <pc:docMk/>
          <pc:sldMk cId="2699995897" sldId="354"/>
        </pc:sldMkLst>
        <pc:spChg chg="mod">
          <ac:chgData name="Mo Abdelkafi (PTHB - Medicines Management)" userId="46bc9b98-64b8-4f32-b474-8a2a1263bc99" providerId="ADAL" clId="{068F1FA7-E952-4128-BDE2-7527F69433C6}" dt="2024-01-10T12:40:05.309" v="1284" actId="115"/>
          <ac:spMkLst>
            <pc:docMk/>
            <pc:sldMk cId="2699995897" sldId="354"/>
            <ac:spMk id="4" creationId="{D970205C-8C06-3852-632F-F5E6D563D17E}"/>
          </ac:spMkLst>
        </pc:spChg>
        <pc:spChg chg="mod">
          <ac:chgData name="Mo Abdelkafi (PTHB - Medicines Management)" userId="46bc9b98-64b8-4f32-b474-8a2a1263bc99" providerId="ADAL" clId="{068F1FA7-E952-4128-BDE2-7527F69433C6}" dt="2024-01-10T12:48:31.149" v="1370" actId="207"/>
          <ac:spMkLst>
            <pc:docMk/>
            <pc:sldMk cId="2699995897" sldId="354"/>
            <ac:spMk id="5" creationId="{687FB76D-1B1D-B34E-CB45-EB81F633629D}"/>
          </ac:spMkLst>
        </pc:spChg>
        <pc:picChg chg="mod">
          <ac:chgData name="Mo Abdelkafi (PTHB - Medicines Management)" userId="46bc9b98-64b8-4f32-b474-8a2a1263bc99" providerId="ADAL" clId="{068F1FA7-E952-4128-BDE2-7527F69433C6}" dt="2024-01-10T12:48:12.366" v="1365" actId="1076"/>
          <ac:picMkLst>
            <pc:docMk/>
            <pc:sldMk cId="2699995897" sldId="354"/>
            <ac:picMk id="2" creationId="{919A9923-29CE-A7C8-6ED2-E76E232E7193}"/>
          </ac:picMkLst>
        </pc:picChg>
        <pc:picChg chg="mod">
          <ac:chgData name="Mo Abdelkafi (PTHB - Medicines Management)" userId="46bc9b98-64b8-4f32-b474-8a2a1263bc99" providerId="ADAL" clId="{068F1FA7-E952-4128-BDE2-7527F69433C6}" dt="2024-01-10T12:48:17.629" v="1366" actId="1076"/>
          <ac:picMkLst>
            <pc:docMk/>
            <pc:sldMk cId="2699995897" sldId="354"/>
            <ac:picMk id="3" creationId="{A0BC02E8-8BAB-F0A2-7E26-F2A8D45C1F68}"/>
          </ac:picMkLst>
        </pc:picChg>
      </pc:sldChg>
      <pc:sldChg chg="delSp add mod ord">
        <pc:chgData name="Mo Abdelkafi (PTHB - Medicines Management)" userId="46bc9b98-64b8-4f32-b474-8a2a1263bc99" providerId="ADAL" clId="{068F1FA7-E952-4128-BDE2-7527F69433C6}" dt="2024-01-10T12:51:23.949" v="1381" actId="478"/>
        <pc:sldMkLst>
          <pc:docMk/>
          <pc:sldMk cId="2374813487" sldId="355"/>
        </pc:sldMkLst>
        <pc:picChg chg="del">
          <ac:chgData name="Mo Abdelkafi (PTHB - Medicines Management)" userId="46bc9b98-64b8-4f32-b474-8a2a1263bc99" providerId="ADAL" clId="{068F1FA7-E952-4128-BDE2-7527F69433C6}" dt="2024-01-10T12:51:23.949" v="1381" actId="478"/>
          <ac:picMkLst>
            <pc:docMk/>
            <pc:sldMk cId="2374813487" sldId="355"/>
            <ac:picMk id="7" creationId="{D8D2957D-E280-D090-6AE5-84C322D4A568}"/>
          </ac:picMkLst>
        </pc:picChg>
      </pc:sldChg>
      <pc:sldChg chg="modSp add mod">
        <pc:chgData name="Mo Abdelkafi (PTHB - Medicines Management)" userId="46bc9b98-64b8-4f32-b474-8a2a1263bc99" providerId="ADAL" clId="{068F1FA7-E952-4128-BDE2-7527F69433C6}" dt="2024-01-10T13:34:11.328" v="2973" actId="20577"/>
        <pc:sldMkLst>
          <pc:docMk/>
          <pc:sldMk cId="602509402" sldId="356"/>
        </pc:sldMkLst>
        <pc:spChg chg="mod">
          <ac:chgData name="Mo Abdelkafi (PTHB - Medicines Management)" userId="46bc9b98-64b8-4f32-b474-8a2a1263bc99" providerId="ADAL" clId="{068F1FA7-E952-4128-BDE2-7527F69433C6}" dt="2024-01-10T13:34:11.328" v="2973" actId="20577"/>
          <ac:spMkLst>
            <pc:docMk/>
            <pc:sldMk cId="602509402" sldId="356"/>
            <ac:spMk id="5" creationId="{687FB76D-1B1D-B34E-CB45-EB81F633629D}"/>
          </ac:spMkLst>
        </pc:spChg>
        <pc:spChg chg="mod">
          <ac:chgData name="Mo Abdelkafi (PTHB - Medicines Management)" userId="46bc9b98-64b8-4f32-b474-8a2a1263bc99" providerId="ADAL" clId="{068F1FA7-E952-4128-BDE2-7527F69433C6}" dt="2024-01-10T13:09:48.376" v="2132" actId="20577"/>
          <ac:spMkLst>
            <pc:docMk/>
            <pc:sldMk cId="602509402" sldId="356"/>
            <ac:spMk id="909" creationId="{7CC4A991-DD67-1BC6-AA4D-AE35BB0C42E4}"/>
          </ac:spMkLst>
        </pc:spChg>
      </pc:sldChg>
      <pc:sldChg chg="modSp add mod">
        <pc:chgData name="Mo Abdelkafi (PTHB - Medicines Management)" userId="46bc9b98-64b8-4f32-b474-8a2a1263bc99" providerId="ADAL" clId="{068F1FA7-E952-4128-BDE2-7527F69433C6}" dt="2024-01-10T13:32:16.456" v="2966" actId="20577"/>
        <pc:sldMkLst>
          <pc:docMk/>
          <pc:sldMk cId="1673329932" sldId="357"/>
        </pc:sldMkLst>
        <pc:spChg chg="mod">
          <ac:chgData name="Mo Abdelkafi (PTHB - Medicines Management)" userId="46bc9b98-64b8-4f32-b474-8a2a1263bc99" providerId="ADAL" clId="{068F1FA7-E952-4128-BDE2-7527F69433C6}" dt="2024-01-10T13:32:16.456" v="2966" actId="20577"/>
          <ac:spMkLst>
            <pc:docMk/>
            <pc:sldMk cId="1673329932" sldId="357"/>
            <ac:spMk id="909" creationId="{7CC4A991-DD67-1BC6-AA4D-AE35BB0C42E4}"/>
          </ac:spMkLst>
        </pc:spChg>
      </pc:sldChg>
      <pc:sldChg chg="modSp add mod">
        <pc:chgData name="Mo Abdelkafi (PTHB - Medicines Management)" userId="46bc9b98-64b8-4f32-b474-8a2a1263bc99" providerId="ADAL" clId="{068F1FA7-E952-4128-BDE2-7527F69433C6}" dt="2024-01-10T14:55:24.419" v="3671" actId="20577"/>
        <pc:sldMkLst>
          <pc:docMk/>
          <pc:sldMk cId="2546156906" sldId="358"/>
        </pc:sldMkLst>
        <pc:spChg chg="mod">
          <ac:chgData name="Mo Abdelkafi (PTHB - Medicines Management)" userId="46bc9b98-64b8-4f32-b474-8a2a1263bc99" providerId="ADAL" clId="{068F1FA7-E952-4128-BDE2-7527F69433C6}" dt="2024-01-10T14:53:09.885" v="3595" actId="20577"/>
          <ac:spMkLst>
            <pc:docMk/>
            <pc:sldMk cId="2546156906" sldId="358"/>
            <ac:spMk id="5" creationId="{687FB76D-1B1D-B34E-CB45-EB81F633629D}"/>
          </ac:spMkLst>
        </pc:spChg>
        <pc:spChg chg="mod">
          <ac:chgData name="Mo Abdelkafi (PTHB - Medicines Management)" userId="46bc9b98-64b8-4f32-b474-8a2a1263bc99" providerId="ADAL" clId="{068F1FA7-E952-4128-BDE2-7527F69433C6}" dt="2024-01-10T14:55:24.419" v="3671" actId="20577"/>
          <ac:spMkLst>
            <pc:docMk/>
            <pc:sldMk cId="2546156906" sldId="358"/>
            <ac:spMk id="909" creationId="{7CC4A991-DD67-1BC6-AA4D-AE35BB0C42E4}"/>
          </ac:spMkLst>
        </pc:spChg>
      </pc:sldChg>
    </pc:docChg>
  </pc:docChgLst>
  <pc:docChgLst>
    <pc:chgData name="Mo Abdelkafi (PTHB - Medicines Management)" userId="46bc9b98-64b8-4f32-b474-8a2a1263bc99" providerId="ADAL" clId="{68B8E6A2-94B4-4DEE-9474-09B6945A3C8D}"/>
    <pc:docChg chg="undo custSel delSld modSld delMainMaster">
      <pc:chgData name="Mo Abdelkafi (PTHB - Medicines Management)" userId="46bc9b98-64b8-4f32-b474-8a2a1263bc99" providerId="ADAL" clId="{68B8E6A2-94B4-4DEE-9474-09B6945A3C8D}" dt="2023-11-23T13:08:53.361" v="2" actId="478"/>
      <pc:docMkLst>
        <pc:docMk/>
      </pc:docMkLst>
      <pc:sldChg chg="del">
        <pc:chgData name="Mo Abdelkafi (PTHB - Medicines Management)" userId="46bc9b98-64b8-4f32-b474-8a2a1263bc99" providerId="ADAL" clId="{68B8E6A2-94B4-4DEE-9474-09B6945A3C8D}" dt="2023-11-23T13:06:19.065" v="0" actId="47"/>
        <pc:sldMkLst>
          <pc:docMk/>
          <pc:sldMk cId="3830236591" sldId="256"/>
        </pc:sldMkLst>
      </pc:sldChg>
      <pc:sldChg chg="addSp delSp mod addAnim delAnim">
        <pc:chgData name="Mo Abdelkafi (PTHB - Medicines Management)" userId="46bc9b98-64b8-4f32-b474-8a2a1263bc99" providerId="ADAL" clId="{68B8E6A2-94B4-4DEE-9474-09B6945A3C8D}" dt="2023-11-23T13:08:53.361" v="2" actId="478"/>
        <pc:sldMkLst>
          <pc:docMk/>
          <pc:sldMk cId="2855058990" sldId="258"/>
        </pc:sldMkLst>
        <pc:grpChg chg="add del">
          <ac:chgData name="Mo Abdelkafi (PTHB - Medicines Management)" userId="46bc9b98-64b8-4f32-b474-8a2a1263bc99" providerId="ADAL" clId="{68B8E6A2-94B4-4DEE-9474-09B6945A3C8D}" dt="2023-11-23T13:08:53.361" v="2" actId="478"/>
          <ac:grpSpMkLst>
            <pc:docMk/>
            <pc:sldMk cId="2855058990" sldId="258"/>
            <ac:grpSpMk id="12" creationId="{F92F13D9-BF79-DF3E-BDC4-74B77575178F}"/>
          </ac:grpSpMkLst>
        </pc:grpChg>
      </pc:sldChg>
      <pc:sldChg chg="del">
        <pc:chgData name="Mo Abdelkafi (PTHB - Medicines Management)" userId="46bc9b98-64b8-4f32-b474-8a2a1263bc99" providerId="ADAL" clId="{68B8E6A2-94B4-4DEE-9474-09B6945A3C8D}" dt="2023-11-23T13:06:19.065" v="0" actId="47"/>
        <pc:sldMkLst>
          <pc:docMk/>
          <pc:sldMk cId="530620659" sldId="334"/>
        </pc:sldMkLst>
      </pc:sldChg>
      <pc:sldChg chg="del">
        <pc:chgData name="Mo Abdelkafi (PTHB - Medicines Management)" userId="46bc9b98-64b8-4f32-b474-8a2a1263bc99" providerId="ADAL" clId="{68B8E6A2-94B4-4DEE-9474-09B6945A3C8D}" dt="2023-11-23T13:06:19.065" v="0" actId="47"/>
        <pc:sldMkLst>
          <pc:docMk/>
          <pc:sldMk cId="839734146" sldId="340"/>
        </pc:sldMkLst>
      </pc:sldChg>
      <pc:sldChg chg="del">
        <pc:chgData name="Mo Abdelkafi (PTHB - Medicines Management)" userId="46bc9b98-64b8-4f32-b474-8a2a1263bc99" providerId="ADAL" clId="{68B8E6A2-94B4-4DEE-9474-09B6945A3C8D}" dt="2023-11-23T13:06:19.065" v="0" actId="47"/>
        <pc:sldMkLst>
          <pc:docMk/>
          <pc:sldMk cId="2860948899" sldId="341"/>
        </pc:sldMkLst>
      </pc:sldChg>
      <pc:sldChg chg="del">
        <pc:chgData name="Mo Abdelkafi (PTHB - Medicines Management)" userId="46bc9b98-64b8-4f32-b474-8a2a1263bc99" providerId="ADAL" clId="{68B8E6A2-94B4-4DEE-9474-09B6945A3C8D}" dt="2023-11-23T13:06:19.065" v="0" actId="47"/>
        <pc:sldMkLst>
          <pc:docMk/>
          <pc:sldMk cId="3246465690" sldId="342"/>
        </pc:sldMkLst>
      </pc:sldChg>
      <pc:sldChg chg="del">
        <pc:chgData name="Mo Abdelkafi (PTHB - Medicines Management)" userId="46bc9b98-64b8-4f32-b474-8a2a1263bc99" providerId="ADAL" clId="{68B8E6A2-94B4-4DEE-9474-09B6945A3C8D}" dt="2023-11-23T13:06:19.065" v="0" actId="47"/>
        <pc:sldMkLst>
          <pc:docMk/>
          <pc:sldMk cId="2261401558" sldId="343"/>
        </pc:sldMkLst>
      </pc:sldChg>
      <pc:sldMasterChg chg="del delSldLayout">
        <pc:chgData name="Mo Abdelkafi (PTHB - Medicines Management)" userId="46bc9b98-64b8-4f32-b474-8a2a1263bc99" providerId="ADAL" clId="{68B8E6A2-94B4-4DEE-9474-09B6945A3C8D}" dt="2023-11-23T13:06:19.065" v="0" actId="47"/>
        <pc:sldMasterMkLst>
          <pc:docMk/>
          <pc:sldMasterMk cId="899884770" sldId="2147483728"/>
        </pc:sldMasterMkLst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1699939782" sldId="2147483729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1454071316" sldId="2147483730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115241996" sldId="2147483731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1748299916" sldId="2147483732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3856578870" sldId="2147483733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3378604795" sldId="2147483734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4229649056" sldId="2147483735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3714857230" sldId="2147483736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2086602697" sldId="2147483737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2716608868" sldId="2147483738"/>
          </pc:sldLayoutMkLst>
        </pc:sldLayoutChg>
        <pc:sldLayoutChg chg="del">
          <pc:chgData name="Mo Abdelkafi (PTHB - Medicines Management)" userId="46bc9b98-64b8-4f32-b474-8a2a1263bc99" providerId="ADAL" clId="{68B8E6A2-94B4-4DEE-9474-09B6945A3C8D}" dt="2023-11-23T13:06:19.065" v="0" actId="47"/>
          <pc:sldLayoutMkLst>
            <pc:docMk/>
            <pc:sldMasterMk cId="899884770" sldId="2147483728"/>
            <pc:sldLayoutMk cId="926502149" sldId="2147483739"/>
          </pc:sldLayoutMkLst>
        </pc:sldLayoutChg>
      </pc:sldMasterChg>
    </pc:docChg>
  </pc:docChgLst>
  <pc:docChgLst>
    <pc:chgData name="Mo Abdelkafi (PTHB - Medicines Management)" userId="46bc9b98-64b8-4f32-b474-8a2a1263bc99" providerId="ADAL" clId="{59736ACA-B500-4C7E-B59E-8F49C2C45052}"/>
    <pc:docChg chg="custSel addSld delSld modSld sldOrd">
      <pc:chgData name="Mo Abdelkafi (PTHB - Medicines Management)" userId="46bc9b98-64b8-4f32-b474-8a2a1263bc99" providerId="ADAL" clId="{59736ACA-B500-4C7E-B59E-8F49C2C45052}" dt="2024-05-07T15:09:35.367" v="1185" actId="47"/>
      <pc:docMkLst>
        <pc:docMk/>
      </pc:docMkLst>
      <pc:sldChg chg="del">
        <pc:chgData name="Mo Abdelkafi (PTHB - Medicines Management)" userId="46bc9b98-64b8-4f32-b474-8a2a1263bc99" providerId="ADAL" clId="{59736ACA-B500-4C7E-B59E-8F49C2C45052}" dt="2024-05-01T09:58:17.717" v="8" actId="47"/>
        <pc:sldMkLst>
          <pc:docMk/>
          <pc:sldMk cId="1325752660" sldId="257"/>
        </pc:sldMkLst>
      </pc:sldChg>
      <pc:sldChg chg="addSp delSp modSp mod">
        <pc:chgData name="Mo Abdelkafi (PTHB - Medicines Management)" userId="46bc9b98-64b8-4f32-b474-8a2a1263bc99" providerId="ADAL" clId="{59736ACA-B500-4C7E-B59E-8F49C2C45052}" dt="2024-05-01T12:27:36.194" v="1156" actId="478"/>
        <pc:sldMkLst>
          <pc:docMk/>
          <pc:sldMk cId="2809443443" sldId="258"/>
        </pc:sldMkLst>
        <pc:picChg chg="add del mod">
          <ac:chgData name="Mo Abdelkafi (PTHB - Medicines Management)" userId="46bc9b98-64b8-4f32-b474-8a2a1263bc99" providerId="ADAL" clId="{59736ACA-B500-4C7E-B59E-8F49C2C45052}" dt="2024-05-01T12:27:36.194" v="1156" actId="478"/>
          <ac:picMkLst>
            <pc:docMk/>
            <pc:sldMk cId="2809443443" sldId="258"/>
            <ac:picMk id="6" creationId="{A247F566-8948-264B-65F0-EBA5BCEC985E}"/>
          </ac:picMkLst>
        </pc:picChg>
      </pc:sldChg>
      <pc:sldChg chg="modSp mod">
        <pc:chgData name="Mo Abdelkafi (PTHB - Medicines Management)" userId="46bc9b98-64b8-4f32-b474-8a2a1263bc99" providerId="ADAL" clId="{59736ACA-B500-4C7E-B59E-8F49C2C45052}" dt="2024-05-01T11:56:39.238" v="899" actId="20577"/>
        <pc:sldMkLst>
          <pc:docMk/>
          <pc:sldMk cId="940538281" sldId="327"/>
        </pc:sldMkLst>
        <pc:spChg chg="mod">
          <ac:chgData name="Mo Abdelkafi (PTHB - Medicines Management)" userId="46bc9b98-64b8-4f32-b474-8a2a1263bc99" providerId="ADAL" clId="{59736ACA-B500-4C7E-B59E-8F49C2C45052}" dt="2024-05-01T10:58:52.312" v="390" actId="27636"/>
          <ac:spMkLst>
            <pc:docMk/>
            <pc:sldMk cId="940538281" sldId="327"/>
            <ac:spMk id="5" creationId="{687FB76D-1B1D-B34E-CB45-EB81F633629D}"/>
          </ac:spMkLst>
        </pc:spChg>
        <pc:spChg chg="mod">
          <ac:chgData name="Mo Abdelkafi (PTHB - Medicines Management)" userId="46bc9b98-64b8-4f32-b474-8a2a1263bc99" providerId="ADAL" clId="{59736ACA-B500-4C7E-B59E-8F49C2C45052}" dt="2024-05-01T11:56:39.238" v="899" actId="20577"/>
          <ac:spMkLst>
            <pc:docMk/>
            <pc:sldMk cId="940538281" sldId="327"/>
            <ac:spMk id="909" creationId="{7CC4A991-DD67-1BC6-AA4D-AE35BB0C42E4}"/>
          </ac:spMkLst>
        </pc:spChg>
      </pc:sldChg>
      <pc:sldChg chg="addSp modSp mod">
        <pc:chgData name="Mo Abdelkafi (PTHB - Medicines Management)" userId="46bc9b98-64b8-4f32-b474-8a2a1263bc99" providerId="ADAL" clId="{59736ACA-B500-4C7E-B59E-8F49C2C45052}" dt="2024-05-01T12:01:17.622" v="1149" actId="20577"/>
        <pc:sldMkLst>
          <pc:docMk/>
          <pc:sldMk cId="3336102627" sldId="344"/>
        </pc:sldMkLst>
        <pc:spChg chg="add mod">
          <ac:chgData name="Mo Abdelkafi (PTHB - Medicines Management)" userId="46bc9b98-64b8-4f32-b474-8a2a1263bc99" providerId="ADAL" clId="{59736ACA-B500-4C7E-B59E-8F49C2C45052}" dt="2024-05-01T12:01:17.622" v="1149" actId="20577"/>
          <ac:spMkLst>
            <pc:docMk/>
            <pc:sldMk cId="3336102627" sldId="344"/>
            <ac:spMk id="3" creationId="{849D6A93-245A-B785-756E-9D922C5C00E2}"/>
          </ac:spMkLst>
        </pc:spChg>
      </pc:sldChg>
      <pc:sldChg chg="del">
        <pc:chgData name="Mo Abdelkafi (PTHB - Medicines Management)" userId="46bc9b98-64b8-4f32-b474-8a2a1263bc99" providerId="ADAL" clId="{59736ACA-B500-4C7E-B59E-8F49C2C45052}" dt="2024-05-07T15:09:35.367" v="1185" actId="47"/>
        <pc:sldMkLst>
          <pc:docMk/>
          <pc:sldMk cId="1663670132" sldId="345"/>
        </pc:sldMkLst>
      </pc:sldChg>
      <pc:sldChg chg="modSp mod ord">
        <pc:chgData name="Mo Abdelkafi (PTHB - Medicines Management)" userId="46bc9b98-64b8-4f32-b474-8a2a1263bc99" providerId="ADAL" clId="{59736ACA-B500-4C7E-B59E-8F49C2C45052}" dt="2024-05-01T12:29:08.127" v="1157" actId="115"/>
        <pc:sldMkLst>
          <pc:docMk/>
          <pc:sldMk cId="1093841048" sldId="359"/>
        </pc:sldMkLst>
        <pc:spChg chg="mod">
          <ac:chgData name="Mo Abdelkafi (PTHB - Medicines Management)" userId="46bc9b98-64b8-4f32-b474-8a2a1263bc99" providerId="ADAL" clId="{59736ACA-B500-4C7E-B59E-8F49C2C45052}" dt="2024-05-01T12:29:08.127" v="1157" actId="115"/>
          <ac:spMkLst>
            <pc:docMk/>
            <pc:sldMk cId="1093841048" sldId="359"/>
            <ac:spMk id="5" creationId="{687FB76D-1B1D-B34E-CB45-EB81F633629D}"/>
          </ac:spMkLst>
        </pc:spChg>
      </pc:sldChg>
      <pc:sldChg chg="modSp mod">
        <pc:chgData name="Mo Abdelkafi (PTHB - Medicines Management)" userId="46bc9b98-64b8-4f32-b474-8a2a1263bc99" providerId="ADAL" clId="{59736ACA-B500-4C7E-B59E-8F49C2C45052}" dt="2024-05-01T11:45:25.701" v="805" actId="20577"/>
        <pc:sldMkLst>
          <pc:docMk/>
          <pc:sldMk cId="3717833605" sldId="361"/>
        </pc:sldMkLst>
        <pc:spChg chg="mod">
          <ac:chgData name="Mo Abdelkafi (PTHB - Medicines Management)" userId="46bc9b98-64b8-4f32-b474-8a2a1263bc99" providerId="ADAL" clId="{59736ACA-B500-4C7E-B59E-8F49C2C45052}" dt="2024-05-01T11:45:25.701" v="805" actId="20577"/>
          <ac:spMkLst>
            <pc:docMk/>
            <pc:sldMk cId="3717833605" sldId="361"/>
            <ac:spMk id="4" creationId="{D970205C-8C06-3852-632F-F5E6D563D17E}"/>
          </ac:spMkLst>
        </pc:spChg>
      </pc:sldChg>
      <pc:sldChg chg="modSp mod">
        <pc:chgData name="Mo Abdelkafi (PTHB - Medicines Management)" userId="46bc9b98-64b8-4f32-b474-8a2a1263bc99" providerId="ADAL" clId="{59736ACA-B500-4C7E-B59E-8F49C2C45052}" dt="2024-05-01T12:32:28.634" v="1184" actId="115"/>
        <pc:sldMkLst>
          <pc:docMk/>
          <pc:sldMk cId="3830370279" sldId="362"/>
        </pc:sldMkLst>
        <pc:spChg chg="mod">
          <ac:chgData name="Mo Abdelkafi (PTHB - Medicines Management)" userId="46bc9b98-64b8-4f32-b474-8a2a1263bc99" providerId="ADAL" clId="{59736ACA-B500-4C7E-B59E-8F49C2C45052}" dt="2024-05-01T12:32:28.634" v="1184" actId="115"/>
          <ac:spMkLst>
            <pc:docMk/>
            <pc:sldMk cId="3830370279" sldId="362"/>
            <ac:spMk id="909" creationId="{7CC4A991-DD67-1BC6-AA4D-AE35BB0C42E4}"/>
          </ac:spMkLst>
        </pc:spChg>
      </pc:sldChg>
      <pc:sldChg chg="new del">
        <pc:chgData name="Mo Abdelkafi (PTHB - Medicines Management)" userId="46bc9b98-64b8-4f32-b474-8a2a1263bc99" providerId="ADAL" clId="{59736ACA-B500-4C7E-B59E-8F49C2C45052}" dt="2024-05-01T09:54:46.284" v="1" actId="2696"/>
        <pc:sldMkLst>
          <pc:docMk/>
          <pc:sldMk cId="1496936314" sldId="363"/>
        </pc:sldMkLst>
      </pc:sldChg>
      <pc:sldChg chg="addSp modSp mod">
        <pc:chgData name="Mo Abdelkafi (PTHB - Medicines Management)" userId="46bc9b98-64b8-4f32-b474-8a2a1263bc99" providerId="ADAL" clId="{59736ACA-B500-4C7E-B59E-8F49C2C45052}" dt="2024-05-01T09:58:29.214" v="11" actId="1076"/>
        <pc:sldMkLst>
          <pc:docMk/>
          <pc:sldMk cId="2694118491" sldId="363"/>
        </pc:sldMkLst>
        <pc:picChg chg="add mod">
          <ac:chgData name="Mo Abdelkafi (PTHB - Medicines Management)" userId="46bc9b98-64b8-4f32-b474-8a2a1263bc99" providerId="ADAL" clId="{59736ACA-B500-4C7E-B59E-8F49C2C45052}" dt="2024-05-01T09:58:29.214" v="11" actId="1076"/>
          <ac:picMkLst>
            <pc:docMk/>
            <pc:sldMk cId="2694118491" sldId="363"/>
            <ac:picMk id="6" creationId="{7C233799-5024-D6BA-74A6-2094AD1A9640}"/>
          </ac:picMkLst>
        </pc:picChg>
      </pc:sldChg>
      <pc:sldChg chg="modSp mod ord">
        <pc:chgData name="Mo Abdelkafi (PTHB - Medicines Management)" userId="46bc9b98-64b8-4f32-b474-8a2a1263bc99" providerId="ADAL" clId="{59736ACA-B500-4C7E-B59E-8F49C2C45052}" dt="2024-05-01T11:55:03.518" v="897" actId="20577"/>
        <pc:sldMkLst>
          <pc:docMk/>
          <pc:sldMk cId="1188845667" sldId="364"/>
        </pc:sldMkLst>
        <pc:spChg chg="mod">
          <ac:chgData name="Mo Abdelkafi (PTHB - Medicines Management)" userId="46bc9b98-64b8-4f32-b474-8a2a1263bc99" providerId="ADAL" clId="{59736ACA-B500-4C7E-B59E-8F49C2C45052}" dt="2024-05-01T11:55:03.518" v="897" actId="20577"/>
          <ac:spMkLst>
            <pc:docMk/>
            <pc:sldMk cId="1188845667" sldId="364"/>
            <ac:spMk id="4" creationId="{D970205C-8C06-3852-632F-F5E6D563D17E}"/>
          </ac:spMkLst>
        </pc:spChg>
        <pc:spChg chg="mod">
          <ac:chgData name="Mo Abdelkafi (PTHB - Medicines Management)" userId="46bc9b98-64b8-4f32-b474-8a2a1263bc99" providerId="ADAL" clId="{59736ACA-B500-4C7E-B59E-8F49C2C45052}" dt="2024-05-01T11:08:39.337" v="487" actId="20577"/>
          <ac:spMkLst>
            <pc:docMk/>
            <pc:sldMk cId="1188845667" sldId="364"/>
            <ac:spMk id="5" creationId="{687FB76D-1B1D-B34E-CB45-EB81F633629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57A37-1983-4A23-ABD1-9531B1DCB8FD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9D1A8-F373-4699-A9C1-B6176A48D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527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9FF1A-38C7-42EA-B966-4A7858210A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087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9FF1A-38C7-42EA-B966-4A7858210A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481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9FF1A-38C7-42EA-B966-4A7858210A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192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9FF1A-38C7-42EA-B966-4A7858210A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3455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9FF1A-38C7-42EA-B966-4A7858210A7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05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1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8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30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119673"/>
          </a:xfrm>
          <a:prstGeom prst="rect">
            <a:avLst/>
          </a:prstGeom>
          <a:solidFill>
            <a:srgbClr val="6E3991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7086" y="-11113"/>
            <a:ext cx="12045043" cy="1141898"/>
          </a:xfrm>
          <a:prstGeom prst="rect">
            <a:avLst/>
          </a:prstGeom>
        </p:spPr>
        <p:txBody>
          <a:bodyPr anchor="ctr"/>
          <a:lstStyle>
            <a:lvl1pPr>
              <a:tabLst>
                <a:tab pos="11752263" algn="r"/>
              </a:tabLst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Separate welsh and English titles with tab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7393" y="1371601"/>
            <a:ext cx="5584371" cy="477727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FontTx/>
              <a:buBlip>
                <a:blip r:embed="rId2"/>
              </a:buBlip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6E3991"/>
              </a:buClr>
              <a:buFont typeface="Arial" panose="020B0604020202020204" pitchFamily="34" charset="0"/>
              <a:buChar char="•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Font typeface="Courier New" panose="02070309020205020404" pitchFamily="49" charset="0"/>
              <a:buChar char="o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Click to edit Welsh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155871" y="1371599"/>
            <a:ext cx="5459187" cy="4777272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FontTx/>
              <a:buBlip>
                <a:blip r:embed="rId2"/>
              </a:buBlip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6E3991"/>
              </a:buClr>
              <a:buFont typeface="Arial" panose="020B0604020202020204" pitchFamily="34" charset="0"/>
              <a:buChar char="•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Font typeface="Courier New" panose="02070309020205020404" pitchFamily="49" charset="0"/>
              <a:buChar char="o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Click to edit English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829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22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089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1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91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197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9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" name="Rectangle 60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329" y="351321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100" b="1" dirty="0">
                <a:solidFill>
                  <a:srgbClr val="FFFFFF"/>
                </a:solidFill>
              </a:rPr>
              <a:t>New MHRA Valproate Regulations</a:t>
            </a:r>
            <a:br>
              <a:rPr lang="en-US" sz="3100" b="1" dirty="0">
                <a:solidFill>
                  <a:srgbClr val="FFFFFF"/>
                </a:solidFill>
              </a:rPr>
            </a:br>
            <a:r>
              <a:rPr lang="en-US" sz="1800" i="1">
                <a:solidFill>
                  <a:srgbClr val="FFFFFF"/>
                </a:solidFill>
              </a:rPr>
              <a:t>31</a:t>
            </a:r>
            <a:r>
              <a:rPr lang="en-US" sz="1800" i="1" baseline="30000">
                <a:solidFill>
                  <a:srgbClr val="FFFFFF"/>
                </a:solidFill>
              </a:rPr>
              <a:t>st</a:t>
            </a:r>
            <a:r>
              <a:rPr lang="en-US" sz="1800" i="1">
                <a:solidFill>
                  <a:srgbClr val="FFFFFF"/>
                </a:solidFill>
              </a:rPr>
              <a:t> January 2024</a:t>
            </a:r>
            <a:endParaRPr lang="en-US" sz="3100" i="1" dirty="0">
              <a:solidFill>
                <a:srgbClr val="FFFFFF"/>
              </a:solidFill>
            </a:endParaRPr>
          </a:p>
        </p:txBody>
      </p:sp>
      <p:pic>
        <p:nvPicPr>
          <p:cNvPr id="15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08B0E144-B112-5654-E102-5B3AD8DD9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058" y="-165202"/>
            <a:ext cx="4308940" cy="19353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5793C5-F429-B45B-B059-E0B92DCC80CB}"/>
              </a:ext>
            </a:extLst>
          </p:cNvPr>
          <p:cNvSpPr txBox="1"/>
          <p:nvPr/>
        </p:nvSpPr>
        <p:spPr>
          <a:xfrm>
            <a:off x="3151973" y="5961944"/>
            <a:ext cx="5391473" cy="471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64" b="1" i="0" u="none" strike="noStrike" kern="1200" cap="none" spc="0" normalizeH="0" baseline="0" noProof="0" dirty="0">
                <a:ln>
                  <a:noFill/>
                </a:ln>
                <a:solidFill>
                  <a:srgbClr val="1D6FA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 Light"/>
              </a:rPr>
              <a:t>Mo Abdelkafi</a:t>
            </a:r>
            <a:r>
              <a:rPr kumimoji="0" lang="en-US" sz="1408" b="0" i="0" u="none" strike="noStrike" kern="1200" cap="none" spc="0" normalizeH="0" baseline="0" noProof="0" dirty="0">
                <a:ln>
                  <a:noFill/>
                </a:ln>
                <a:solidFill>
                  <a:srgbClr val="1D6FA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 Light"/>
              </a:rPr>
              <a:t> – </a:t>
            </a:r>
            <a:r>
              <a:rPr kumimoji="0" lang="en-US" sz="2112" b="0" i="0" u="none" strike="noStrike" kern="1200" cap="none" spc="0" normalizeH="0" baseline="0" noProof="0" dirty="0">
                <a:ln>
                  <a:noFill/>
                </a:ln>
                <a:solidFill>
                  <a:srgbClr val="1D6FA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 Light"/>
              </a:rPr>
              <a:t>Medication Safety Officer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3819AFE-E568-9931-5015-999F4CBEA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985" y="2076582"/>
            <a:ext cx="5995448" cy="355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36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963CC-B24F-CBD6-2EA1-8F5685423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26AEB-0A42-7A96-C809-D69BC775B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7B733A-068F-1C59-C06B-A1269BEC5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3"/>
            <a:ext cx="12192000" cy="685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890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7F33D-F07A-DED6-B4F9-96C8861F3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F7113-549C-854C-15F1-40C847D7F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E2B7DC-CA1B-1407-C4B4-7481FBEDF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3"/>
            <a:ext cx="12192000" cy="685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68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B6B52-8F55-64C1-1834-977095015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337AA-D4F6-3132-9085-2FCDC0425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25E260-A77D-3FE6-267E-3BF625761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98"/>
            <a:ext cx="12192000" cy="684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519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9B708F-A649-CEF3-F28D-66DB38224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519" y="457200"/>
            <a:ext cx="7718962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694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E737F-9FA0-4475-E943-3393C1BD5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DEF4A-FA61-50C7-6803-E146CE0BF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9E9CD5-1258-CFF2-C5A7-6340E1E12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23"/>
            <a:ext cx="12192000" cy="684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71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EB4A6-1CEB-9982-1635-48E585C40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37FF4-6B82-9ECB-8184-F8A2D5570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2B8796-753E-06C5-B96D-F5492D218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23"/>
            <a:ext cx="12192000" cy="684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143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12C1A-A3B0-3270-564C-260012DB6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8236D-CEB7-A7A1-256D-0D350D5B9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71CADB-E88F-1874-9EC0-45594F4F1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75"/>
            <a:ext cx="12192000" cy="684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437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B24D2-5B84-7C41-0ACE-F17096E65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AC18C-F149-26A1-9FA0-DD405AA05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C72F00-95A9-C340-60CB-5B508D975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47"/>
            <a:ext cx="12192000" cy="683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450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Doctor using digital tablet in a hospital corridor">
            <a:extLst>
              <a:ext uri="{FF2B5EF4-FFF2-40B4-BE49-F238E27FC236}">
                <a16:creationId xmlns:a16="http://schemas.microsoft.com/office/drawing/2014/main" id="{31B150D4-6F2A-4D56-BF5B-93F7ED9C304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85"/>
                    </a14:imgEffect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292" y="576"/>
            <a:ext cx="8155912" cy="6857999"/>
          </a:xfrm>
          <a:prstGeom prst="rect">
            <a:avLst/>
          </a:prstGeom>
          <a:solidFill>
            <a:schemeClr val="accent1">
              <a:alpha val="87000"/>
            </a:schemeClr>
          </a:solidFill>
        </p:spPr>
      </p:pic>
      <p:sp>
        <p:nvSpPr>
          <p:cNvPr id="11" name="Rectangle 13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7FB76D-1B1D-B34E-CB45-EB81F633629D}"/>
              </a:ext>
            </a:extLst>
          </p:cNvPr>
          <p:cNvSpPr>
            <a:spLocks noGrp="1"/>
          </p:cNvSpPr>
          <p:nvPr/>
        </p:nvSpPr>
        <p:spPr>
          <a:xfrm>
            <a:off x="533605" y="1843407"/>
            <a:ext cx="3262374" cy="21803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11752263" algn="r"/>
              </a:tabLst>
              <a:defRPr sz="44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1752263" algn="r"/>
              </a:tabLst>
              <a:defRPr/>
            </a:pPr>
            <a:r>
              <a:rPr lang="en-US" sz="4000" b="1" dirty="0">
                <a:solidFill>
                  <a:prstClr val="white"/>
                </a:solidFill>
                <a:latin typeface="Calibri Light" panose="020F0302020204030204"/>
                <a:cs typeface="+mj-cs"/>
              </a:rPr>
              <a:t>Powys Data 2024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Calibri Light" panose="020F0302020204030204"/>
              <a:cs typeface="Calibri Light" panose="020F0302020204030204"/>
            </a:endParaRPr>
          </a:p>
        </p:txBody>
      </p:sp>
      <p:pic>
        <p:nvPicPr>
          <p:cNvPr id="3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A0BC02E8-8BAB-F0A2-7E26-F2A8D45C1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605" y="-118672"/>
            <a:ext cx="2743200" cy="1277535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970205C-8C06-3852-632F-F5E6D563D17E}"/>
              </a:ext>
            </a:extLst>
          </p:cNvPr>
          <p:cNvSpPr/>
          <p:nvPr/>
        </p:nvSpPr>
        <p:spPr>
          <a:xfrm>
            <a:off x="4170802" y="141056"/>
            <a:ext cx="7935410" cy="6596163"/>
          </a:xfrm>
          <a:prstGeom prst="roundRect">
            <a:avLst/>
          </a:prstGeom>
          <a:solidFill>
            <a:schemeClr val="accent1">
              <a:alpha val="46000"/>
            </a:schemeClr>
          </a:solidFill>
          <a:ln w="15875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R="0" lvl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white"/>
                </a:solidFill>
                <a:latin typeface="Calibri" panose="020F0502020204030204"/>
              </a:rPr>
              <a:t>~170 females under 55years receiving valproate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R="0" lvl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400" b="1" dirty="0">
              <a:solidFill>
                <a:prstClr val="white"/>
              </a:solidFill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don’t have PPP in place and no recent review with a specialist. 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(‘Make-safe’ instructions provided to GPs)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400" b="1" dirty="0">
              <a:solidFill>
                <a:prstClr val="white"/>
              </a:solidFill>
              <a:latin typeface="Calibri Light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"/>
              </a:rPr>
              <a:t>7 deemed high risk and have been referred for urgent specialist review.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u="sng" dirty="0">
                <a:solidFill>
                  <a:prstClr val="white"/>
                </a:solidFill>
                <a:cs typeface="Calibri"/>
              </a:rPr>
              <a:t>One female has had 3 pregnancies while on valproate.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endParaRPr kumimoji="0" lang="en-GB" sz="2400" b="1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8845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Doctor using digital tablet in a hospital corridor">
            <a:extLst>
              <a:ext uri="{FF2B5EF4-FFF2-40B4-BE49-F238E27FC236}">
                <a16:creationId xmlns:a16="http://schemas.microsoft.com/office/drawing/2014/main" id="{31B150D4-6F2A-4D56-BF5B-93F7ED9C304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85"/>
                    </a14:imgEffect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292" y="576"/>
            <a:ext cx="8155912" cy="6857999"/>
          </a:xfrm>
          <a:prstGeom prst="rect">
            <a:avLst/>
          </a:prstGeom>
          <a:solidFill>
            <a:schemeClr val="accent1">
              <a:alpha val="87000"/>
            </a:schemeClr>
          </a:solidFill>
        </p:spPr>
      </p:pic>
      <p:sp>
        <p:nvSpPr>
          <p:cNvPr id="11" name="Rectangle 13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7FB76D-1B1D-B34E-CB45-EB81F633629D}"/>
              </a:ext>
            </a:extLst>
          </p:cNvPr>
          <p:cNvSpPr>
            <a:spLocks noGrp="1"/>
          </p:cNvSpPr>
          <p:nvPr/>
        </p:nvSpPr>
        <p:spPr>
          <a:xfrm>
            <a:off x="85788" y="2360396"/>
            <a:ext cx="3948153" cy="20846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11752263" algn="r"/>
              </a:tabLst>
              <a:defRPr sz="44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4000" b="1" dirty="0">
                <a:solidFill>
                  <a:schemeClr val="bg1"/>
                </a:solidFill>
                <a:latin typeface="+mj-lt"/>
                <a:ea typeface="Calibri Light" panose="020F0302020204030204"/>
                <a:cs typeface="Calibri Light" panose="020F0302020204030204"/>
              </a:rPr>
              <a:t>What are we doing?</a:t>
            </a:r>
          </a:p>
          <a:p>
            <a:pPr algn="ctr">
              <a:spcAft>
                <a:spcPts val="600"/>
              </a:spcAft>
            </a:pPr>
            <a:endParaRPr lang="en-US" sz="4000" b="1" dirty="0">
              <a:solidFill>
                <a:schemeClr val="bg1"/>
              </a:solidFill>
              <a:latin typeface="+mj-lt"/>
              <a:ea typeface="Calibri Light" panose="020F0302020204030204"/>
              <a:cs typeface="Calibri Light" panose="020F0302020204030204"/>
            </a:endParaRPr>
          </a:p>
          <a:p>
            <a:pPr algn="ctr">
              <a:spcAft>
                <a:spcPts val="600"/>
              </a:spcAft>
            </a:pPr>
            <a:r>
              <a:rPr lang="en-US" sz="4000" b="1" kern="1200" dirty="0">
                <a:solidFill>
                  <a:schemeClr val="bg1"/>
                </a:solidFill>
                <a:latin typeface="+mj-lt"/>
                <a:ea typeface="Calibri Light" panose="020F0302020204030204"/>
                <a:cs typeface="Calibri Light" panose="020F0302020204030204"/>
              </a:rPr>
              <a:t>&amp;</a:t>
            </a:r>
          </a:p>
          <a:p>
            <a:pPr algn="ctr">
              <a:spcAft>
                <a:spcPts val="600"/>
              </a:spcAft>
            </a:pPr>
            <a:endParaRPr lang="en-US" sz="4000" b="1" kern="1200" dirty="0">
              <a:solidFill>
                <a:schemeClr val="bg1"/>
              </a:solidFill>
              <a:latin typeface="+mj-lt"/>
              <a:ea typeface="Calibri Light" panose="020F0302020204030204"/>
              <a:cs typeface="Calibri Light" panose="020F0302020204030204"/>
            </a:endParaRPr>
          </a:p>
          <a:p>
            <a:pPr algn="ctr">
              <a:spcAft>
                <a:spcPts val="600"/>
              </a:spcAft>
            </a:pPr>
            <a:r>
              <a:rPr lang="en-US" sz="4000" b="1" kern="1200" dirty="0">
                <a:solidFill>
                  <a:schemeClr val="bg1"/>
                </a:solidFill>
                <a:latin typeface="+mj-lt"/>
                <a:ea typeface="Calibri Light" panose="020F0302020204030204"/>
                <a:cs typeface="Calibri Light" panose="020F0302020204030204"/>
              </a:rPr>
              <a:t>What’s next?</a:t>
            </a:r>
          </a:p>
        </p:txBody>
      </p:sp>
      <p:sp>
        <p:nvSpPr>
          <p:cNvPr id="909" name="Rectangle: Rounded Corners 908">
            <a:extLst>
              <a:ext uri="{FF2B5EF4-FFF2-40B4-BE49-F238E27FC236}">
                <a16:creationId xmlns:a16="http://schemas.microsoft.com/office/drawing/2014/main" id="{7CC4A991-DD67-1BC6-AA4D-AE35BB0C42E4}"/>
              </a:ext>
            </a:extLst>
          </p:cNvPr>
          <p:cNvSpPr/>
          <p:nvPr/>
        </p:nvSpPr>
        <p:spPr>
          <a:xfrm>
            <a:off x="4170802" y="141056"/>
            <a:ext cx="7935410" cy="6596163"/>
          </a:xfrm>
          <a:prstGeom prst="roundRect">
            <a:avLst/>
          </a:prstGeom>
          <a:solidFill>
            <a:schemeClr val="accent1">
              <a:alpha val="46000"/>
            </a:schemeClr>
          </a:solidFill>
          <a:ln w="15875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lnSpc>
                <a:spcPct val="125000"/>
              </a:lnSpc>
            </a:pPr>
            <a:endParaRPr lang="en-US" sz="2400" b="1" dirty="0">
              <a:latin typeface="Calibri Light"/>
              <a:ea typeface="Calibri"/>
              <a:cs typeface="Calibri"/>
            </a:endParaRP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Established PTHB Valproate Oversight Committee </a:t>
            </a: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Scoped valproate use and compliance in Powys</a:t>
            </a: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PTHB Action and improvement Plan</a:t>
            </a: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Engaging with all stakeholders </a:t>
            </a: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New Valproate Web Page – with all relevant resources</a:t>
            </a: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Working on a Powys Valproate Policy</a:t>
            </a: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Awaiting NHS-wide Shared Care Agreement</a:t>
            </a:r>
          </a:p>
          <a:p>
            <a:pPr>
              <a:lnSpc>
                <a:spcPct val="125000"/>
              </a:lnSpc>
            </a:pPr>
            <a:endParaRPr lang="en-US" sz="2400" b="1" dirty="0">
              <a:latin typeface="Calibri Light"/>
              <a:ea typeface="Calibri"/>
              <a:cs typeface="Calibri"/>
            </a:endParaRPr>
          </a:p>
        </p:txBody>
      </p:sp>
      <p:pic>
        <p:nvPicPr>
          <p:cNvPr id="3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A0BC02E8-8BAB-F0A2-7E26-F2A8D45C1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605" y="-118672"/>
            <a:ext cx="2743200" cy="127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38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Doctor using digital tablet in a hospital corridor">
            <a:extLst>
              <a:ext uri="{FF2B5EF4-FFF2-40B4-BE49-F238E27FC236}">
                <a16:creationId xmlns:a16="http://schemas.microsoft.com/office/drawing/2014/main" id="{31B150D4-6F2A-4D56-BF5B-93F7ED9C304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85"/>
                    </a14:imgEffect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292" y="576"/>
            <a:ext cx="8155912" cy="6857999"/>
          </a:xfrm>
          <a:prstGeom prst="rect">
            <a:avLst/>
          </a:prstGeom>
          <a:solidFill>
            <a:schemeClr val="accent1">
              <a:alpha val="87000"/>
            </a:schemeClr>
          </a:solidFill>
        </p:spPr>
      </p:pic>
      <p:sp>
        <p:nvSpPr>
          <p:cNvPr id="11" name="Rectangle 13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7FB76D-1B1D-B34E-CB45-EB81F633629D}"/>
              </a:ext>
            </a:extLst>
          </p:cNvPr>
          <p:cNvSpPr>
            <a:spLocks noGrp="1"/>
          </p:cNvSpPr>
          <p:nvPr/>
        </p:nvSpPr>
        <p:spPr>
          <a:xfrm>
            <a:off x="639940" y="2255639"/>
            <a:ext cx="3262374" cy="21803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11752263" algn="r"/>
              </a:tabLst>
              <a:defRPr sz="44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1752263" algn="r"/>
              </a:tabLst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Verdana" panose="020B0604030504040204" pitchFamily="34" charset="0"/>
                <a:cs typeface="+mj-cs"/>
              </a:rPr>
              <a:t>Today’s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1752263" algn="r"/>
              </a:tabLst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Verdana" panose="020B0604030504040204" pitchFamily="34" charset="0"/>
                <a:cs typeface="+mj-cs"/>
              </a:rPr>
              <a:t>Agenda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Calibri Light" panose="020F0302020204030204"/>
              <a:cs typeface="Calibri Light" panose="020F0302020204030204"/>
            </a:endParaRPr>
          </a:p>
        </p:txBody>
      </p:sp>
      <p:sp>
        <p:nvSpPr>
          <p:cNvPr id="909" name="Rectangle: Rounded Corners 908">
            <a:extLst>
              <a:ext uri="{FF2B5EF4-FFF2-40B4-BE49-F238E27FC236}">
                <a16:creationId xmlns:a16="http://schemas.microsoft.com/office/drawing/2014/main" id="{7CC4A991-DD67-1BC6-AA4D-AE35BB0C42E4}"/>
              </a:ext>
            </a:extLst>
          </p:cNvPr>
          <p:cNvSpPr/>
          <p:nvPr/>
        </p:nvSpPr>
        <p:spPr>
          <a:xfrm>
            <a:off x="4170802" y="141056"/>
            <a:ext cx="7935410" cy="6596163"/>
          </a:xfrm>
          <a:prstGeom prst="roundRect">
            <a:avLst/>
          </a:prstGeom>
          <a:solidFill>
            <a:schemeClr val="accent1">
              <a:alpha val="46000"/>
            </a:schemeClr>
          </a:solidFill>
          <a:ln w="15875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/>
                <a:ea typeface="Calibri"/>
                <a:cs typeface="Calibri"/>
              </a:rPr>
              <a:t>MHRA / NPSA Valproate alert </a:t>
            </a:r>
          </a:p>
          <a:p>
            <a:pPr marL="742950" marR="0" lvl="1" indent="-28575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b="1" dirty="0">
                <a:solidFill>
                  <a:prstClr val="white"/>
                </a:solidFill>
                <a:latin typeface="Calibri Light"/>
                <a:ea typeface="Calibri"/>
                <a:cs typeface="Calibri"/>
              </a:rPr>
              <a:t>Background and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Calibri"/>
                <a:cs typeface="Calibri"/>
              </a:rPr>
              <a:t> safety </a:t>
            </a:r>
            <a:r>
              <a:rPr lang="en-US" sz="2400" b="1" dirty="0">
                <a:solidFill>
                  <a:prstClr val="white"/>
                </a:solidFill>
                <a:latin typeface="Calibri Light"/>
                <a:ea typeface="Calibri"/>
                <a:cs typeface="Calibri"/>
              </a:rPr>
              <a:t>concerns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Calibri"/>
              <a:cs typeface="Calibri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Calibri"/>
                <a:cs typeface="Calibri"/>
              </a:rPr>
              <a:t> </a:t>
            </a:r>
            <a:r>
              <a:rPr lang="en-US" sz="2400" b="1" dirty="0">
                <a:solidFill>
                  <a:prstClr val="white"/>
                </a:solidFill>
                <a:latin typeface="Calibri Light"/>
                <a:ea typeface="Calibri"/>
                <a:cs typeface="Calibri"/>
              </a:rPr>
              <a:t>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Calibri"/>
                <a:cs typeface="Calibri"/>
              </a:rPr>
              <a:t>MHRA regulations 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Calibri"/>
                <a:cs typeface="Calibri"/>
              </a:rPr>
              <a:t>31</a:t>
            </a:r>
            <a:r>
              <a:rPr kumimoji="0" lang="en-US" sz="2400" b="1" i="0" u="sng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Calibri"/>
                <a:cs typeface="Calibri"/>
              </a:rPr>
              <a:t>st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Calibri"/>
                <a:cs typeface="Calibri"/>
              </a:rPr>
              <a:t> January 2024</a:t>
            </a:r>
          </a:p>
          <a:p>
            <a:pPr marL="457200" marR="0" lvl="1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b="1" dirty="0">
                <a:solidFill>
                  <a:prstClr val="white"/>
                </a:solidFill>
                <a:latin typeface="Calibri Light"/>
                <a:ea typeface="Calibri"/>
                <a:cs typeface="Calibri"/>
              </a:rPr>
              <a:t>What are we doing in Powys?</a:t>
            </a:r>
          </a:p>
          <a:p>
            <a:pPr marL="285750" marR="0" lvl="0" indent="-28575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b="1" dirty="0">
                <a:solidFill>
                  <a:prstClr val="white"/>
                </a:solidFill>
                <a:latin typeface="Calibri Light"/>
                <a:ea typeface="Calibri"/>
                <a:cs typeface="Calibri"/>
              </a:rPr>
              <a:t>Comments and  questions?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Calibri"/>
              <a:cs typeface="Calibri"/>
            </a:endParaRPr>
          </a:p>
        </p:txBody>
      </p:sp>
      <p:pic>
        <p:nvPicPr>
          <p:cNvPr id="3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A0BC02E8-8BAB-F0A2-7E26-F2A8D45C1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605" y="-118672"/>
            <a:ext cx="2743200" cy="127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370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Person using iPad">
            <a:extLst>
              <a:ext uri="{FF2B5EF4-FFF2-40B4-BE49-F238E27FC236}">
                <a16:creationId xmlns:a16="http://schemas.microsoft.com/office/drawing/2014/main" id="{097C788C-AB6A-4264-B3EF-822CBCAAF7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6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861" y="-71371"/>
            <a:ext cx="11418645" cy="7620005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9EA2A5-6EA7-22CE-9510-46E43AD4B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657" y="3198548"/>
            <a:ext cx="3201366" cy="84340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40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End of presentation </a:t>
            </a:r>
            <a:endParaRPr lang="en-US" sz="4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64110-8FAF-FB62-38E5-5F01B419B075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4CCDC35E-9BF6-D09F-5416-B8CE12C54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05" y="-118672"/>
            <a:ext cx="2743200" cy="1277535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49D6A93-245A-B785-756E-9D922C5C00E2}"/>
              </a:ext>
            </a:extLst>
          </p:cNvPr>
          <p:cNvSpPr/>
          <p:nvPr/>
        </p:nvSpPr>
        <p:spPr>
          <a:xfrm>
            <a:off x="4170802" y="141056"/>
            <a:ext cx="7935410" cy="6596163"/>
          </a:xfrm>
          <a:prstGeom prst="roundRect">
            <a:avLst/>
          </a:prstGeom>
          <a:solidFill>
            <a:schemeClr val="accent1">
              <a:alpha val="46000"/>
            </a:schemeClr>
          </a:solidFill>
          <a:ln w="15875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lnSpc>
                <a:spcPct val="125000"/>
              </a:lnSpc>
            </a:pPr>
            <a:endParaRPr lang="en-US" sz="2400" b="1" dirty="0">
              <a:latin typeface="Calibri Light"/>
              <a:ea typeface="Calibri"/>
              <a:cs typeface="Calibri"/>
            </a:endParaRP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Any questions or comment?</a:t>
            </a: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endParaRPr lang="en-US" sz="2400" b="1" dirty="0">
              <a:latin typeface="Calibri Light"/>
              <a:ea typeface="Calibri"/>
              <a:cs typeface="Calibri"/>
            </a:endParaRP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All resources will be shared </a:t>
            </a:r>
          </a:p>
          <a:p>
            <a:pPr>
              <a:lnSpc>
                <a:spcPct val="125000"/>
              </a:lnSpc>
            </a:pPr>
            <a:endParaRPr lang="en-US" sz="2400" b="1" dirty="0">
              <a:latin typeface="Calibri Light"/>
              <a:ea typeface="Calibri"/>
              <a:cs typeface="Calibri"/>
            </a:endParaRPr>
          </a:p>
          <a:p>
            <a:pPr marL="285750" indent="-285750">
              <a:lnSpc>
                <a:spcPct val="125000"/>
              </a:lnSpc>
              <a:buFont typeface="Arial"/>
              <a:buChar char="•"/>
            </a:pPr>
            <a:r>
              <a:rPr lang="en-US" sz="2400" b="1" dirty="0">
                <a:latin typeface="Calibri Light"/>
                <a:ea typeface="Calibri"/>
                <a:cs typeface="Calibri"/>
              </a:rPr>
              <a:t>Please direct any valproate related questions to:</a:t>
            </a:r>
          </a:p>
          <a:p>
            <a:pPr lvl="1">
              <a:lnSpc>
                <a:spcPct val="125000"/>
              </a:lnSpc>
            </a:pPr>
            <a:r>
              <a:rPr lang="en-GB" sz="2400" b="1" dirty="0">
                <a:latin typeface="Calibri Light"/>
                <a:ea typeface="Calibri"/>
                <a:cs typeface="Calibri"/>
              </a:rPr>
              <a:t>		</a:t>
            </a:r>
          </a:p>
          <a:p>
            <a:pPr lvl="1">
              <a:lnSpc>
                <a:spcPct val="125000"/>
              </a:lnSpc>
            </a:pPr>
            <a:r>
              <a:rPr lang="en-GB" sz="2400" b="1" dirty="0">
                <a:solidFill>
                  <a:schemeClr val="tx1"/>
                </a:solidFill>
                <a:latin typeface="Calibri Light"/>
                <a:ea typeface="Calibri"/>
                <a:cs typeface="Calibri"/>
              </a:rPr>
              <a:t>		</a:t>
            </a:r>
            <a:r>
              <a:rPr lang="en-GB" sz="2400" b="1" dirty="0">
                <a:solidFill>
                  <a:schemeClr val="tx1"/>
                </a:solidFill>
                <a:highlight>
                  <a:srgbClr val="FFFF00"/>
                </a:highlight>
                <a:latin typeface="Calibri Light"/>
                <a:ea typeface="Calibri"/>
                <a:cs typeface="Calibri"/>
              </a:rPr>
              <a:t>Powys.MSO@wales.nhs.uk</a:t>
            </a:r>
            <a:endParaRPr lang="en-US" sz="2400" b="1" dirty="0">
              <a:solidFill>
                <a:schemeClr val="tx1"/>
              </a:solidFill>
              <a:highlight>
                <a:srgbClr val="FFFF00"/>
              </a:highlight>
              <a:latin typeface="Calibri Light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6102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Doctor using digital tablet in a hospital corridor">
            <a:extLst>
              <a:ext uri="{FF2B5EF4-FFF2-40B4-BE49-F238E27FC236}">
                <a16:creationId xmlns:a16="http://schemas.microsoft.com/office/drawing/2014/main" id="{31B150D4-6F2A-4D56-BF5B-93F7ED9C304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85"/>
                    </a14:imgEffect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292" y="576"/>
            <a:ext cx="8155912" cy="6857999"/>
          </a:xfrm>
          <a:prstGeom prst="rect">
            <a:avLst/>
          </a:prstGeom>
          <a:solidFill>
            <a:schemeClr val="accent1">
              <a:alpha val="87000"/>
            </a:schemeClr>
          </a:solidFill>
        </p:spPr>
      </p:pic>
      <p:sp>
        <p:nvSpPr>
          <p:cNvPr id="11" name="Rectangle 13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7FB76D-1B1D-B34E-CB45-EB81F633629D}"/>
              </a:ext>
            </a:extLst>
          </p:cNvPr>
          <p:cNvSpPr>
            <a:spLocks noGrp="1"/>
          </p:cNvSpPr>
          <p:nvPr/>
        </p:nvSpPr>
        <p:spPr>
          <a:xfrm>
            <a:off x="533605" y="1843407"/>
            <a:ext cx="3262374" cy="21803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11752263" algn="r"/>
              </a:tabLst>
              <a:defRPr sz="44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1752263" algn="r"/>
              </a:tabLst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Verdana" panose="020B0604030504040204" pitchFamily="34" charset="0"/>
                <a:cs typeface="+mj-cs"/>
              </a:rPr>
              <a:t>Background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Calibri Light" panose="020F0302020204030204"/>
              <a:cs typeface="Calibri Light" panose="020F0302020204030204"/>
            </a:endParaRPr>
          </a:p>
        </p:txBody>
      </p:sp>
      <p:pic>
        <p:nvPicPr>
          <p:cNvPr id="3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A0BC02E8-8BAB-F0A2-7E26-F2A8D45C1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605" y="-118672"/>
            <a:ext cx="2743200" cy="1277535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970205C-8C06-3852-632F-F5E6D563D17E}"/>
              </a:ext>
            </a:extLst>
          </p:cNvPr>
          <p:cNvSpPr/>
          <p:nvPr/>
        </p:nvSpPr>
        <p:spPr>
          <a:xfrm>
            <a:off x="4170802" y="141056"/>
            <a:ext cx="7935410" cy="6596163"/>
          </a:xfrm>
          <a:prstGeom prst="roundRect">
            <a:avLst/>
          </a:prstGeom>
          <a:solidFill>
            <a:schemeClr val="accent1">
              <a:alpha val="46000"/>
            </a:schemeClr>
          </a:solidFill>
          <a:ln w="15875"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Children exposed to valproate in utero have a very high risk for congenital malformations and neurodevelopmental disorders.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2018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MHRA aimed to control this risk  by ensuring valproate was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 used when no other options were available in women of childbearing potential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and in accordance with 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Pregnancy Prevention Programme (PPP).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Despite controls valproate remains an issue, thus MHRA </a:t>
            </a:r>
            <a:r>
              <a:rPr lang="en-GB" sz="2400" dirty="0">
                <a:solidFill>
                  <a:prstClr val="white"/>
                </a:solidFill>
                <a:latin typeface="Calibri" panose="020F0502020204030204"/>
              </a:rPr>
              <a:t>Issued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regulatory measure.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7833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9A244-9253-7CF7-2DB0-755A9301E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F82B9-33B9-E604-11C8-D39DC176A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24EE36-E477-FDFC-E273-414D8226F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53"/>
            <a:ext cx="12192000" cy="6848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233799-5024-D6BA-74A6-2094AD1A9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35667" y="5456597"/>
            <a:ext cx="1567581" cy="54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118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E27AB-E575-87C5-0A28-44895F9EE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CAFD5-5C5E-D033-EC8E-42A513474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3C463B-6D98-38D4-3713-A21D6773B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53"/>
            <a:ext cx="12192000" cy="684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43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Doctor using digital tablet in a hospital corridor">
            <a:extLst>
              <a:ext uri="{FF2B5EF4-FFF2-40B4-BE49-F238E27FC236}">
                <a16:creationId xmlns:a16="http://schemas.microsoft.com/office/drawing/2014/main" id="{31B150D4-6F2A-4D56-BF5B-93F7ED9C304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85"/>
                    </a14:imgEffect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292" y="576"/>
            <a:ext cx="8155912" cy="6857999"/>
          </a:xfrm>
          <a:prstGeom prst="rect">
            <a:avLst/>
          </a:prstGeom>
          <a:solidFill>
            <a:schemeClr val="accent1">
              <a:alpha val="87000"/>
            </a:schemeClr>
          </a:solidFill>
        </p:spPr>
      </p:pic>
      <p:sp>
        <p:nvSpPr>
          <p:cNvPr id="11" name="Rectangle 13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7FB76D-1B1D-B34E-CB45-EB81F633629D}"/>
              </a:ext>
            </a:extLst>
          </p:cNvPr>
          <p:cNvSpPr>
            <a:spLocks noGrp="1"/>
          </p:cNvSpPr>
          <p:nvPr/>
        </p:nvSpPr>
        <p:spPr>
          <a:xfrm>
            <a:off x="85788" y="2255639"/>
            <a:ext cx="3816526" cy="21803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11752263" algn="r"/>
              </a:tabLst>
              <a:defRPr sz="44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1752263" algn="r"/>
              </a:tabLst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Verdana" panose="020B0604030504040204" pitchFamily="34" charset="0"/>
                <a:cs typeface="+mj-cs"/>
              </a:rPr>
              <a:t>New MHRA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1752263" algn="r"/>
              </a:tabLst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Verdana" panose="020B0604030504040204" pitchFamily="34" charset="0"/>
                <a:cs typeface="+mj-cs"/>
              </a:rPr>
              <a:t>Regulations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1752263" algn="r"/>
              </a:tabLst>
              <a:defRPr/>
            </a:pP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Verdana" panose="020B0604030504040204" pitchFamily="34" charset="0"/>
                <a:cs typeface="+mj-cs"/>
              </a:rPr>
              <a:t>31</a:t>
            </a:r>
            <a:r>
              <a:rPr kumimoji="0" lang="en-US" sz="4000" b="1" i="0" u="sng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Verdana" panose="020B0604030504040204" pitchFamily="34" charset="0"/>
                <a:cs typeface="+mj-cs"/>
              </a:rPr>
              <a:t>st</a:t>
            </a: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Verdana" panose="020B0604030504040204" pitchFamily="34" charset="0"/>
                <a:cs typeface="+mj-cs"/>
              </a:rPr>
              <a:t> January 2024</a:t>
            </a:r>
            <a:endParaRPr kumimoji="0" lang="en-US" sz="40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Calibri Light" panose="020F0302020204030204"/>
              <a:cs typeface="Calibri Light" panose="020F0302020204030204"/>
            </a:endParaRPr>
          </a:p>
        </p:txBody>
      </p:sp>
      <p:pic>
        <p:nvPicPr>
          <p:cNvPr id="3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A0BC02E8-8BAB-F0A2-7E26-F2A8D45C1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605" y="-118672"/>
            <a:ext cx="2743200" cy="127753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9ECD7AF-0839-C312-E65F-D68434973C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4713" y="325675"/>
            <a:ext cx="4504793" cy="603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841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7AA97-CC2B-2DCC-C841-C7185949B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220EA-F459-BCA4-7EFF-12FE39560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641FF7-007E-752B-FF7E-D604DDC01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93"/>
            <a:ext cx="12192000" cy="683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04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8449C-B121-030E-EF5E-E6343904F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960F5-65D0-9090-B96A-7E62900F4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A06B00-4B80-9E7F-3652-B5272BA8E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07"/>
            <a:ext cx="12192000" cy="680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976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3F2C7-53C1-0B55-62A1-242F9BE12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B43B9-8A8B-2AE0-E4BD-B90329705A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B5C5C0-C433-FAA7-ED86-CB327D510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93"/>
            <a:ext cx="12192000" cy="683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88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dc09382-4bd2-434a-8db7-6c36090d05fe">
      <Terms xmlns="http://schemas.microsoft.com/office/infopath/2007/PartnerControls"/>
    </lcf76f155ced4ddcb4097134ff3c332f>
    <TaxCatchAll xmlns="34a1259a-0545-42d7-a87c-a64da150a1c6" xsi:nil="true"/>
    <SharedWithUsers xmlns="34a1259a-0545-42d7-a87c-a64da150a1c6">
      <UserInfo>
        <DisplayName>Jane Daly (PTHB – Digital Transformation)</DisplayName>
        <AccountId>14</AccountId>
        <AccountType/>
      </UserInfo>
      <UserInfo>
        <DisplayName>Mo Abdelkafi (PTHB - Medicines Management)</DisplayName>
        <AccountId>69</AccountId>
        <AccountType/>
      </UserInfo>
      <UserInfo>
        <DisplayName>Esther Joy (PTHB – Digital Transformation and Informatics)</DisplayName>
        <AccountId>93</AccountId>
        <AccountType/>
      </UserInfo>
      <UserInfo>
        <DisplayName>Catrin Guest (PTHB - Digital Transformation)</DisplayName>
        <AccountId>16</AccountId>
        <AccountType/>
      </UserInfo>
    </SharedWithUsers>
    <Status xmlns="8dc09382-4bd2-434a-8db7-6c36090d0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023963AD832B459A81C794497B54FA" ma:contentTypeVersion="14" ma:contentTypeDescription="Create a new document." ma:contentTypeScope="" ma:versionID="d84691b3188108a27f17775a09eba65f">
  <xsd:schema xmlns:xsd="http://www.w3.org/2001/XMLSchema" xmlns:xs="http://www.w3.org/2001/XMLSchema" xmlns:p="http://schemas.microsoft.com/office/2006/metadata/properties" xmlns:ns2="8dc09382-4bd2-434a-8db7-6c36090d05fe" xmlns:ns3="34a1259a-0545-42d7-a87c-a64da150a1c6" targetNamespace="http://schemas.microsoft.com/office/2006/metadata/properties" ma:root="true" ma:fieldsID="12ed6b709bcd157a1654a152779079d8" ns2:_="" ns3:_="">
    <xsd:import namespace="8dc09382-4bd2-434a-8db7-6c36090d05fe"/>
    <xsd:import namespace="34a1259a-0545-42d7-a87c-a64da150a1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Statu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c09382-4bd2-434a-8db7-6c36090d05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Status" ma:index="19" nillable="true" ma:displayName="Status" ma:format="Dropdown" ma:internalName="Status">
      <xsd:simpleType>
        <xsd:restriction base="dms:Choice">
          <xsd:enumeration value="Archived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a1259a-0545-42d7-a87c-a64da150a1c6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b838b8a-6b30-48de-ba92-66991f53a995}" ma:internalName="TaxCatchAll" ma:showField="CatchAllData" ma:web="34a1259a-0545-42d7-a87c-a64da150a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4AC771-07D9-44F3-9EF0-7C586BC3B516}">
  <ds:schemaRefs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34a1259a-0545-42d7-a87c-a64da150a1c6"/>
    <ds:schemaRef ds:uri="8dc09382-4bd2-434a-8db7-6c36090d05fe"/>
  </ds:schemaRefs>
</ds:datastoreItem>
</file>

<file path=customXml/itemProps2.xml><?xml version="1.0" encoding="utf-8"?>
<ds:datastoreItem xmlns:ds="http://schemas.openxmlformats.org/officeDocument/2006/customXml" ds:itemID="{4B8C79D0-2C2D-4F3D-9E87-EC771FF893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c09382-4bd2-434a-8db7-6c36090d05fe"/>
    <ds:schemaRef ds:uri="34a1259a-0545-42d7-a87c-a64da150a1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EB7307C-4A06-4732-B1B1-8A7EECCA50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1448</TotalTime>
  <Words>264</Words>
  <Application>Microsoft Office PowerPoint</Application>
  <PresentationFormat>Widescreen</PresentationFormat>
  <Paragraphs>58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Verdana</vt:lpstr>
      <vt:lpstr>Office Theme</vt:lpstr>
      <vt:lpstr>New MHRA Valproate Regulations 31st January 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presentation </vt:lpstr>
    </vt:vector>
  </TitlesOfParts>
  <Company>Bwrdd Iechyd Addysgu Powys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Templed PowerPoint Template</dc:title>
  <dc:creator>Tin Mellerick-Wheeler (Powys Teaching Health Board - Communications)</dc:creator>
  <cp:lastModifiedBy>Mo Abdelkafi (PTHB - Medicines Management)</cp:lastModifiedBy>
  <cp:revision>42</cp:revision>
  <dcterms:created xsi:type="dcterms:W3CDTF">2015-03-25T10:59:53Z</dcterms:created>
  <dcterms:modified xsi:type="dcterms:W3CDTF">2024-05-07T15:09:43Z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0x010100C2023963AD832B459A81C794497B54FA</vt:lpwstr>
  </property>
  <property fmtid="{D5CDD505-2E9C-101B-9397-08002B2CF9AE}" pid="3" name="Order">
    <vt:r8>100</vt:r8>
  </property>
  <property fmtid="{D5CDD505-2E9C-101B-9397-08002B2CF9AE}" pid="4" name="MediaServiceImageTags">
    <vt:lpwstr/>
  </property>
</Properties>
</file>